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sldIdLst>
    <p:sldId id="257" r:id="rId2"/>
    <p:sldId id="258" r:id="rId3"/>
    <p:sldId id="259" r:id="rId4"/>
    <p:sldId id="260" r:id="rId5"/>
    <p:sldId id="314" r:id="rId6"/>
    <p:sldId id="315" r:id="rId7"/>
    <p:sldId id="265" r:id="rId8"/>
    <p:sldId id="266" r:id="rId9"/>
    <p:sldId id="321" r:id="rId10"/>
    <p:sldId id="322" r:id="rId11"/>
    <p:sldId id="320" r:id="rId12"/>
    <p:sldId id="325" r:id="rId13"/>
    <p:sldId id="267" r:id="rId14"/>
    <p:sldId id="317" r:id="rId15"/>
    <p:sldId id="318" r:id="rId16"/>
    <p:sldId id="319" r:id="rId17"/>
    <p:sldId id="275" r:id="rId18"/>
    <p:sldId id="277" r:id="rId19"/>
    <p:sldId id="280" r:id="rId20"/>
    <p:sldId id="281" r:id="rId21"/>
    <p:sldId id="282" r:id="rId22"/>
    <p:sldId id="283" r:id="rId23"/>
    <p:sldId id="284" r:id="rId24"/>
    <p:sldId id="285" r:id="rId25"/>
    <p:sldId id="286" r:id="rId26"/>
    <p:sldId id="287" r:id="rId27"/>
    <p:sldId id="279"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08" r:id="rId48"/>
    <p:sldId id="309" r:id="rId49"/>
    <p:sldId id="310" r:id="rId50"/>
    <p:sldId id="323" r:id="rId51"/>
    <p:sldId id="324" r:id="rId52"/>
    <p:sldId id="313" r:id="rId53"/>
  </p:sldIdLst>
  <p:sldSz cx="9144000" cy="6858000" type="screen4x3"/>
  <p:notesSz cx="6858000" cy="9144000"/>
  <p:defaultTextStyle>
    <a:defPPr>
      <a:defRPr lang="sv-S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3"/>
    <p:restoredTop sz="87195" autoAdjust="0"/>
  </p:normalViewPr>
  <p:slideViewPr>
    <p:cSldViewPr>
      <p:cViewPr varScale="1">
        <p:scale>
          <a:sx n="98" d="100"/>
          <a:sy n="98" d="100"/>
        </p:scale>
        <p:origin x="1768"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D3A6269-6A03-5345-8AB9-FD46F9C7818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sv-SE"/>
          </a:p>
        </p:txBody>
      </p:sp>
      <p:sp>
        <p:nvSpPr>
          <p:cNvPr id="3075" name="Rectangle 3">
            <a:extLst>
              <a:ext uri="{FF2B5EF4-FFF2-40B4-BE49-F238E27FC236}">
                <a16:creationId xmlns:a16="http://schemas.microsoft.com/office/drawing/2014/main" id="{8B5E16A0-3A7C-2D4F-9C5B-11614F293A3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sv-SE"/>
          </a:p>
        </p:txBody>
      </p:sp>
      <p:sp>
        <p:nvSpPr>
          <p:cNvPr id="13316" name="Rectangle 4">
            <a:extLst>
              <a:ext uri="{FF2B5EF4-FFF2-40B4-BE49-F238E27FC236}">
                <a16:creationId xmlns:a16="http://schemas.microsoft.com/office/drawing/2014/main" id="{75A40246-EE17-BF4D-9DC9-674DD1A5E6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C7BD437-06F5-CE4C-9D81-0388E471936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3078" name="Rectangle 6">
            <a:extLst>
              <a:ext uri="{FF2B5EF4-FFF2-40B4-BE49-F238E27FC236}">
                <a16:creationId xmlns:a16="http://schemas.microsoft.com/office/drawing/2014/main" id="{EF94E883-BFB3-C94D-878B-1F0C7622B7C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sv-SE"/>
          </a:p>
        </p:txBody>
      </p:sp>
      <p:sp>
        <p:nvSpPr>
          <p:cNvPr id="3079" name="Rectangle 7">
            <a:extLst>
              <a:ext uri="{FF2B5EF4-FFF2-40B4-BE49-F238E27FC236}">
                <a16:creationId xmlns:a16="http://schemas.microsoft.com/office/drawing/2014/main" id="{09FB9F3F-C20D-E145-9825-FBF3909ADD2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1B91CFB-BFC4-964B-A1A3-25C18BBF4565}" type="slidenum">
              <a:rPr lang="sv-SE" altLang="sv-SE"/>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8B15BCD3-DF13-7444-ACE1-56DAD0DE3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2BFE76-B5DC-3B43-928F-B7CB5AB16B3C}" type="slidenum">
              <a:rPr lang="sv-SE" altLang="sv-SE"/>
              <a:pPr>
                <a:spcBef>
                  <a:spcPct val="0"/>
                </a:spcBef>
              </a:pPr>
              <a:t>1</a:t>
            </a:fld>
            <a:endParaRPr lang="sv-SE" altLang="sv-SE"/>
          </a:p>
        </p:txBody>
      </p:sp>
      <p:sp>
        <p:nvSpPr>
          <p:cNvPr id="15362" name="Rectangle 7">
            <a:extLst>
              <a:ext uri="{FF2B5EF4-FFF2-40B4-BE49-F238E27FC236}">
                <a16:creationId xmlns:a16="http://schemas.microsoft.com/office/drawing/2014/main" id="{B22D1EA4-4767-824B-979B-7165E8C7ADB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4BEBEC9B-3394-5D44-BFC0-276EF62AC6C1}" type="slidenum">
              <a:rPr lang="sv-SE" altLang="sv-SE">
                <a:latin typeface="Times New Roman" panose="02020603050405020304" pitchFamily="18" charset="0"/>
              </a:rPr>
              <a:pPr algn="r">
                <a:spcBef>
                  <a:spcPct val="0"/>
                </a:spcBef>
              </a:pPr>
              <a:t>1</a:t>
            </a:fld>
            <a:endParaRPr lang="sv-SE" altLang="sv-SE">
              <a:latin typeface="Times New Roman" panose="02020603050405020304" pitchFamily="18" charset="0"/>
            </a:endParaRPr>
          </a:p>
        </p:txBody>
      </p:sp>
      <p:sp>
        <p:nvSpPr>
          <p:cNvPr id="15363" name="Rectangle 2">
            <a:extLst>
              <a:ext uri="{FF2B5EF4-FFF2-40B4-BE49-F238E27FC236}">
                <a16:creationId xmlns:a16="http://schemas.microsoft.com/office/drawing/2014/main" id="{A69AD093-9C46-EB48-AD58-5F973B0F67B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4338156-1408-FC45-B1CD-BAE2BA86904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00C0725E-C768-D34C-959E-962E30300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75B46D-DB3D-954F-BC7E-B16C97E360BE}" type="slidenum">
              <a:rPr lang="sv-SE" altLang="sv-SE"/>
              <a:pPr>
                <a:spcBef>
                  <a:spcPct val="0"/>
                </a:spcBef>
              </a:pPr>
              <a:t>10</a:t>
            </a:fld>
            <a:endParaRPr lang="sv-SE" altLang="sv-SE"/>
          </a:p>
        </p:txBody>
      </p:sp>
      <p:sp>
        <p:nvSpPr>
          <p:cNvPr id="33794" name="Rectangle 2">
            <a:extLst>
              <a:ext uri="{FF2B5EF4-FFF2-40B4-BE49-F238E27FC236}">
                <a16:creationId xmlns:a16="http://schemas.microsoft.com/office/drawing/2014/main" id="{2AE17A3D-5758-D040-9B7C-2239249BFBC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C723B90-DDC8-B949-B7EB-9DB129D7DB7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953804C4-26E8-BF4B-8EA0-CDBDA4DB55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E3E50F-D3FC-6C47-A321-5A8E898BF592}" type="slidenum">
              <a:rPr lang="sv-SE" altLang="sv-SE"/>
              <a:pPr>
                <a:spcBef>
                  <a:spcPct val="0"/>
                </a:spcBef>
              </a:pPr>
              <a:t>11</a:t>
            </a:fld>
            <a:endParaRPr lang="sv-SE" altLang="sv-SE"/>
          </a:p>
        </p:txBody>
      </p:sp>
      <p:sp>
        <p:nvSpPr>
          <p:cNvPr id="35842" name="Rectangle 2">
            <a:extLst>
              <a:ext uri="{FF2B5EF4-FFF2-40B4-BE49-F238E27FC236}">
                <a16:creationId xmlns:a16="http://schemas.microsoft.com/office/drawing/2014/main" id="{23044E74-6D9F-9542-9630-265987185787}"/>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A0BD7E55-A7AF-CA4A-A1BE-51977F614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B667FB40-2EDF-E341-9BD2-55B34710B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36B444-D614-BD4A-9B11-057F62094B32}" type="slidenum">
              <a:rPr lang="sv-SE" altLang="sv-SE"/>
              <a:pPr>
                <a:spcBef>
                  <a:spcPct val="0"/>
                </a:spcBef>
              </a:pPr>
              <a:t>12</a:t>
            </a:fld>
            <a:endParaRPr lang="sv-SE" altLang="sv-SE"/>
          </a:p>
        </p:txBody>
      </p:sp>
      <p:sp>
        <p:nvSpPr>
          <p:cNvPr id="37890" name="Rectangle 7">
            <a:extLst>
              <a:ext uri="{FF2B5EF4-FFF2-40B4-BE49-F238E27FC236}">
                <a16:creationId xmlns:a16="http://schemas.microsoft.com/office/drawing/2014/main" id="{643814FA-F988-964D-A668-E86380A11B3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F1F85EA1-5215-E842-BD18-2CC951948773}" type="slidenum">
              <a:rPr lang="sv-SE" altLang="sv-SE">
                <a:latin typeface="Times New Roman" panose="02020603050405020304" pitchFamily="18" charset="0"/>
              </a:rPr>
              <a:pPr algn="r">
                <a:spcBef>
                  <a:spcPct val="0"/>
                </a:spcBef>
              </a:pPr>
              <a:t>12</a:t>
            </a:fld>
            <a:endParaRPr lang="sv-SE" altLang="sv-SE">
              <a:latin typeface="Times New Roman" panose="02020603050405020304" pitchFamily="18" charset="0"/>
            </a:endParaRPr>
          </a:p>
        </p:txBody>
      </p:sp>
      <p:sp>
        <p:nvSpPr>
          <p:cNvPr id="37891" name="Rectangle 2">
            <a:extLst>
              <a:ext uri="{FF2B5EF4-FFF2-40B4-BE49-F238E27FC236}">
                <a16:creationId xmlns:a16="http://schemas.microsoft.com/office/drawing/2014/main" id="{FDAB4D64-4E08-984A-B7C0-7F74F6E99A3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186CA92-8DEF-4E45-A2F3-B984C2DE97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cs typeface="Times New Roman" panose="02020603050405020304" pitchFamily="18" charset="0"/>
              </a:rPr>
              <a:t>Idrottsutövare får inte använda stimulerande medel, anabola steroider eller på annan konstlad väg försöka höja den fysiska eller psykiska prestationsförmågan på sätt som är förbjudet enligt RF:s dopingbestämmelser.</a:t>
            </a:r>
            <a:endParaRPr lang="sv-SE" altLang="sv-SE" b="1" u="sng" dirty="0">
              <a:latin typeface="Arial" panose="020B0604020202020204" pitchFamily="34" charset="0"/>
              <a:cs typeface="Times New Roman" panose="02020603050405020304" pitchFamily="18" charset="0"/>
            </a:endParaRP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Deltagare och funktionärer får inte använda alkohol i samband med tävling/uppvisning eller träning.</a:t>
            </a:r>
          </a:p>
          <a:p>
            <a:pPr eaLnBrk="1" hangingPunct="1"/>
            <a:r>
              <a:rPr lang="sv-SE" altLang="sv-SE" dirty="0">
                <a:latin typeface="Arial" panose="020B0604020202020204" pitchFamily="34" charset="0"/>
                <a:cs typeface="Times New Roman" panose="02020603050405020304" pitchFamily="18" charset="0"/>
              </a:rPr>
              <a:t>Det är förbjudet att vid deltagande i tävling vara under behandling med läkemedel, märkta med röd varningstriangel på förpackningen</a:t>
            </a:r>
            <a:r>
              <a:rPr lang="sv-SE" altLang="sv-SE" dirty="0">
                <a:latin typeface="Arial" panose="020B0604020202020204"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9A63D301-DC6A-7640-B7A7-BE97C1116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C63E28-1057-E946-885C-3F8897219F65}" type="slidenum">
              <a:rPr lang="sv-SE" altLang="sv-SE"/>
              <a:pPr>
                <a:spcBef>
                  <a:spcPct val="0"/>
                </a:spcBef>
              </a:pPr>
              <a:t>13</a:t>
            </a:fld>
            <a:endParaRPr lang="sv-SE" altLang="sv-SE"/>
          </a:p>
        </p:txBody>
      </p:sp>
      <p:sp>
        <p:nvSpPr>
          <p:cNvPr id="39938" name="Rectangle 7">
            <a:extLst>
              <a:ext uri="{FF2B5EF4-FFF2-40B4-BE49-F238E27FC236}">
                <a16:creationId xmlns:a16="http://schemas.microsoft.com/office/drawing/2014/main" id="{9DA6DDEB-4285-474D-8A43-F2AB81A3C58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53FA1B58-74AB-5441-86B4-A97DB760CEC2}" type="slidenum">
              <a:rPr lang="sv-SE" altLang="sv-SE">
                <a:latin typeface="Times New Roman" panose="02020603050405020304" pitchFamily="18" charset="0"/>
              </a:rPr>
              <a:pPr algn="r">
                <a:spcBef>
                  <a:spcPct val="0"/>
                </a:spcBef>
              </a:pPr>
              <a:t>13</a:t>
            </a:fld>
            <a:endParaRPr lang="sv-SE" altLang="sv-SE">
              <a:latin typeface="Times New Roman" panose="02020603050405020304" pitchFamily="18" charset="0"/>
            </a:endParaRPr>
          </a:p>
        </p:txBody>
      </p:sp>
      <p:sp>
        <p:nvSpPr>
          <p:cNvPr id="39939" name="Rectangle 2">
            <a:extLst>
              <a:ext uri="{FF2B5EF4-FFF2-40B4-BE49-F238E27FC236}">
                <a16:creationId xmlns:a16="http://schemas.microsoft.com/office/drawing/2014/main" id="{7A9CAB8D-44A6-FD40-A7C1-6CC80F99371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03A6E02-C1E9-0A42-AC01-E5AEB6A222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sv-SE" altLang="sv-SE" sz="2800" dirty="0">
              <a:latin typeface="Arial" panose="020B0604020202020204" pitchFamily="34" charset="0"/>
              <a:cs typeface="Times New Roman" panose="02020603050405020304" pitchFamily="18" charset="0"/>
            </a:endParaRPr>
          </a:p>
          <a:p>
            <a:pPr eaLnBrk="1" hangingPunct="1"/>
            <a:endParaRPr lang="sv-SE" altLang="sv-SE" dirty="0">
              <a:latin typeface="Arial" panose="020B0604020202020204" pitchFamily="34"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C83B0054-148F-E248-A220-97192BE995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FB6F58-ECC7-734C-AA5C-084AB3CB3A3A}" type="slidenum">
              <a:rPr lang="sv-SE" altLang="sv-SE"/>
              <a:pPr>
                <a:spcBef>
                  <a:spcPct val="0"/>
                </a:spcBef>
              </a:pPr>
              <a:t>14</a:t>
            </a:fld>
            <a:endParaRPr lang="sv-SE" altLang="sv-SE"/>
          </a:p>
        </p:txBody>
      </p:sp>
      <p:sp>
        <p:nvSpPr>
          <p:cNvPr id="41986" name="Rectangle 2">
            <a:extLst>
              <a:ext uri="{FF2B5EF4-FFF2-40B4-BE49-F238E27FC236}">
                <a16:creationId xmlns:a16="http://schemas.microsoft.com/office/drawing/2014/main" id="{AD6C41AD-AF1B-F94B-BDE0-B8E89D724A20}"/>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F63D187B-84BC-9B41-A8F1-7C8AB372744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CCB10CBE-ED1A-1745-A3C7-4F27E5F47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968BD7-9333-854E-9CEE-140ED6CDB120}" type="slidenum">
              <a:rPr lang="sv-SE" altLang="sv-SE"/>
              <a:pPr>
                <a:spcBef>
                  <a:spcPct val="0"/>
                </a:spcBef>
              </a:pPr>
              <a:t>15</a:t>
            </a:fld>
            <a:endParaRPr lang="sv-SE" altLang="sv-SE"/>
          </a:p>
        </p:txBody>
      </p:sp>
      <p:sp>
        <p:nvSpPr>
          <p:cNvPr id="44034" name="Rectangle 2">
            <a:extLst>
              <a:ext uri="{FF2B5EF4-FFF2-40B4-BE49-F238E27FC236}">
                <a16:creationId xmlns:a16="http://schemas.microsoft.com/office/drawing/2014/main" id="{461E0364-E595-EC4B-B25D-49374F7F7679}"/>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630B1B2-5718-A048-8D5C-2870C719F46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2F338B48-1CC0-0B48-B765-DFD29B8BF0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53E930-9ECC-AC41-B3F7-E56844F7B821}" type="slidenum">
              <a:rPr lang="sv-SE" altLang="sv-SE"/>
              <a:pPr>
                <a:spcBef>
                  <a:spcPct val="0"/>
                </a:spcBef>
              </a:pPr>
              <a:t>16</a:t>
            </a:fld>
            <a:endParaRPr lang="sv-SE" altLang="sv-SE"/>
          </a:p>
        </p:txBody>
      </p:sp>
      <p:sp>
        <p:nvSpPr>
          <p:cNvPr id="46082" name="Rectangle 2">
            <a:extLst>
              <a:ext uri="{FF2B5EF4-FFF2-40B4-BE49-F238E27FC236}">
                <a16:creationId xmlns:a16="http://schemas.microsoft.com/office/drawing/2014/main" id="{90B6639A-6FC8-924A-8C6F-48C2E30944E9}"/>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0FC147EC-509F-E040-83D1-AB616A3546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69E82787-0E35-3846-A027-282F0DDC79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7ECCF5-7F10-B54A-9FD3-C1CEE2C1534B}" type="slidenum">
              <a:rPr lang="sv-SE" altLang="sv-SE"/>
              <a:pPr>
                <a:spcBef>
                  <a:spcPct val="0"/>
                </a:spcBef>
              </a:pPr>
              <a:t>17</a:t>
            </a:fld>
            <a:endParaRPr lang="sv-SE" altLang="sv-SE"/>
          </a:p>
        </p:txBody>
      </p:sp>
      <p:sp>
        <p:nvSpPr>
          <p:cNvPr id="48130" name="Rectangle 7">
            <a:extLst>
              <a:ext uri="{FF2B5EF4-FFF2-40B4-BE49-F238E27FC236}">
                <a16:creationId xmlns:a16="http://schemas.microsoft.com/office/drawing/2014/main" id="{2641114D-D874-E442-9D0C-514247DC1B1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296B6CF2-5B1F-6247-9D51-9C68EF1DC084}" type="slidenum">
              <a:rPr lang="sv-SE" altLang="sv-SE">
                <a:latin typeface="Times New Roman" panose="02020603050405020304" pitchFamily="18" charset="0"/>
              </a:rPr>
              <a:pPr algn="r">
                <a:spcBef>
                  <a:spcPct val="0"/>
                </a:spcBef>
              </a:pPr>
              <a:t>17</a:t>
            </a:fld>
            <a:endParaRPr lang="sv-SE" altLang="sv-SE">
              <a:latin typeface="Times New Roman" panose="02020603050405020304" pitchFamily="18" charset="0"/>
            </a:endParaRPr>
          </a:p>
        </p:txBody>
      </p:sp>
      <p:sp>
        <p:nvSpPr>
          <p:cNvPr id="48131" name="Rectangle 2">
            <a:extLst>
              <a:ext uri="{FF2B5EF4-FFF2-40B4-BE49-F238E27FC236}">
                <a16:creationId xmlns:a16="http://schemas.microsoft.com/office/drawing/2014/main" id="{96B3E663-A2E3-F94E-9249-1775FAFB8EB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F826077-F3DC-3E46-A0F0-D9349776461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8B76F2CF-DE61-FE47-8C38-EF0FB10A4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91568-89C2-7141-8AD1-C6830FB09A8C}" type="slidenum">
              <a:rPr lang="sv-SE" altLang="sv-SE"/>
              <a:pPr>
                <a:spcBef>
                  <a:spcPct val="0"/>
                </a:spcBef>
              </a:pPr>
              <a:t>18</a:t>
            </a:fld>
            <a:endParaRPr lang="sv-SE" altLang="sv-SE"/>
          </a:p>
        </p:txBody>
      </p:sp>
      <p:sp>
        <p:nvSpPr>
          <p:cNvPr id="50178" name="Rectangle 2">
            <a:extLst>
              <a:ext uri="{FF2B5EF4-FFF2-40B4-BE49-F238E27FC236}">
                <a16:creationId xmlns:a16="http://schemas.microsoft.com/office/drawing/2014/main" id="{903B95D1-ACDD-D04C-BD47-3DD7827B34C3}"/>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79F53976-814E-F24A-9A41-A466BE7EC4C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A27B1B-0DD9-3F43-BF1D-24C8627A7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F5C109-A5D9-5344-801B-BE8560A556BA}" type="slidenum">
              <a:rPr lang="sv-SE" altLang="sv-SE"/>
              <a:pPr>
                <a:spcBef>
                  <a:spcPct val="0"/>
                </a:spcBef>
              </a:pPr>
              <a:t>19</a:t>
            </a:fld>
            <a:endParaRPr lang="sv-SE" altLang="sv-SE"/>
          </a:p>
        </p:txBody>
      </p:sp>
      <p:sp>
        <p:nvSpPr>
          <p:cNvPr id="54274" name="Rectangle 2">
            <a:extLst>
              <a:ext uri="{FF2B5EF4-FFF2-40B4-BE49-F238E27FC236}">
                <a16:creationId xmlns:a16="http://schemas.microsoft.com/office/drawing/2014/main" id="{D1D7F5D4-7893-5044-BFD7-0F8D546E5017}"/>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FFD9D9DB-509F-CE4D-AE55-FAFEDFE6AFE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45FACC35-5604-014B-A6A6-9E60F14058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495786-F50D-514F-84D5-43079B13DEC9}" type="slidenum">
              <a:rPr lang="sv-SE" altLang="sv-SE"/>
              <a:pPr>
                <a:spcBef>
                  <a:spcPct val="0"/>
                </a:spcBef>
              </a:pPr>
              <a:t>2</a:t>
            </a:fld>
            <a:endParaRPr lang="sv-SE" altLang="sv-SE"/>
          </a:p>
        </p:txBody>
      </p:sp>
      <p:sp>
        <p:nvSpPr>
          <p:cNvPr id="17410" name="Rectangle 2">
            <a:extLst>
              <a:ext uri="{FF2B5EF4-FFF2-40B4-BE49-F238E27FC236}">
                <a16:creationId xmlns:a16="http://schemas.microsoft.com/office/drawing/2014/main" id="{B299E71F-513B-C843-A063-03A450869BE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DBC352C-01A8-E64E-A632-A342C69B00C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1AD264B-9FC9-174D-93EF-F3978C7FC2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E3210C-1D43-C649-9E76-15F5BFC80286}" type="slidenum">
              <a:rPr lang="sv-SE" altLang="sv-SE"/>
              <a:pPr>
                <a:spcBef>
                  <a:spcPct val="0"/>
                </a:spcBef>
              </a:pPr>
              <a:t>20</a:t>
            </a:fld>
            <a:endParaRPr lang="sv-SE" altLang="sv-SE"/>
          </a:p>
        </p:txBody>
      </p:sp>
      <p:sp>
        <p:nvSpPr>
          <p:cNvPr id="56322" name="Rectangle 2">
            <a:extLst>
              <a:ext uri="{FF2B5EF4-FFF2-40B4-BE49-F238E27FC236}">
                <a16:creationId xmlns:a16="http://schemas.microsoft.com/office/drawing/2014/main" id="{FA684D91-82B6-5B4F-B18C-617E50A3082A}"/>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77D5D64E-4D63-8B41-821A-E51A6C96E26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9066A5C5-B649-8448-AFD6-A4A451A24B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DAF2C6-6B0D-F84F-94DA-3FF2ED9F2C7F}" type="slidenum">
              <a:rPr lang="sv-SE" altLang="sv-SE"/>
              <a:pPr>
                <a:spcBef>
                  <a:spcPct val="0"/>
                </a:spcBef>
              </a:pPr>
              <a:t>21</a:t>
            </a:fld>
            <a:endParaRPr lang="sv-SE" altLang="sv-SE"/>
          </a:p>
        </p:txBody>
      </p:sp>
      <p:sp>
        <p:nvSpPr>
          <p:cNvPr id="58370" name="Rectangle 7">
            <a:extLst>
              <a:ext uri="{FF2B5EF4-FFF2-40B4-BE49-F238E27FC236}">
                <a16:creationId xmlns:a16="http://schemas.microsoft.com/office/drawing/2014/main" id="{4106CC25-B5E7-CD40-BD2C-02363FB1579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941C9C4E-EE8B-AA4F-8CAD-6EEC0B233C86}" type="slidenum">
              <a:rPr lang="sv-SE" altLang="sv-SE">
                <a:latin typeface="Times New Roman" panose="02020603050405020304" pitchFamily="18" charset="0"/>
              </a:rPr>
              <a:pPr algn="r">
                <a:spcBef>
                  <a:spcPct val="0"/>
                </a:spcBef>
              </a:pPr>
              <a:t>21</a:t>
            </a:fld>
            <a:endParaRPr lang="sv-SE" altLang="sv-SE">
              <a:latin typeface="Times New Roman" panose="02020603050405020304" pitchFamily="18" charset="0"/>
            </a:endParaRPr>
          </a:p>
        </p:txBody>
      </p:sp>
      <p:sp>
        <p:nvSpPr>
          <p:cNvPr id="58371" name="Rectangle 2">
            <a:extLst>
              <a:ext uri="{FF2B5EF4-FFF2-40B4-BE49-F238E27FC236}">
                <a16:creationId xmlns:a16="http://schemas.microsoft.com/office/drawing/2014/main" id="{9B44E0D8-6111-3740-8E83-C5A34EA55F6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7FFECE27-9B0F-9645-9D7B-7C81D98438C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latin typeface="Arial" panose="020B0604020202020204" pitchFamily="34" charset="0"/>
              <a:cs typeface="Times New Roman" panose="02020603050405020304" pitchFamily="18"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D7C51DFE-36C0-D04A-9F82-BF674DC346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22B644-8EF1-9346-8976-2498C3C5F060}" type="slidenum">
              <a:rPr lang="sv-SE" altLang="sv-SE"/>
              <a:pPr>
                <a:spcBef>
                  <a:spcPct val="0"/>
                </a:spcBef>
              </a:pPr>
              <a:t>22</a:t>
            </a:fld>
            <a:endParaRPr lang="sv-SE" altLang="sv-SE"/>
          </a:p>
        </p:txBody>
      </p:sp>
      <p:sp>
        <p:nvSpPr>
          <p:cNvPr id="60418" name="Rectangle 7">
            <a:extLst>
              <a:ext uri="{FF2B5EF4-FFF2-40B4-BE49-F238E27FC236}">
                <a16:creationId xmlns:a16="http://schemas.microsoft.com/office/drawing/2014/main" id="{59184F05-852B-A74F-89F4-7D28F77B331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96501E96-1224-4246-A39E-E91A676E47C6}" type="slidenum">
              <a:rPr lang="sv-SE" altLang="sv-SE">
                <a:latin typeface="Times New Roman" panose="02020603050405020304" pitchFamily="18" charset="0"/>
              </a:rPr>
              <a:pPr algn="r">
                <a:spcBef>
                  <a:spcPct val="0"/>
                </a:spcBef>
              </a:pPr>
              <a:t>22</a:t>
            </a:fld>
            <a:endParaRPr lang="sv-SE" altLang="sv-SE">
              <a:latin typeface="Times New Roman" panose="02020603050405020304" pitchFamily="18" charset="0"/>
            </a:endParaRPr>
          </a:p>
        </p:txBody>
      </p:sp>
      <p:sp>
        <p:nvSpPr>
          <p:cNvPr id="60419" name="Rectangle 2">
            <a:extLst>
              <a:ext uri="{FF2B5EF4-FFF2-40B4-BE49-F238E27FC236}">
                <a16:creationId xmlns:a16="http://schemas.microsoft.com/office/drawing/2014/main" id="{E623F98D-8401-2D4F-8619-45F2DA246A3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5B7D0FD9-7054-D441-8736-289525D4A6B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z="3200" dirty="0">
                <a:latin typeface="Arial" panose="020B0604020202020204" pitchFamily="34" charset="0"/>
                <a:cs typeface="Times New Roman" panose="02020603050405020304" pitchFamily="18" charset="0"/>
              </a:rPr>
              <a:t>När går anmälningstiden ut?</a:t>
            </a:r>
            <a:br>
              <a:rPr lang="sv-SE" altLang="sv-SE" sz="3200" dirty="0">
                <a:latin typeface="Arial" panose="020B0604020202020204" pitchFamily="34" charset="0"/>
                <a:cs typeface="Times New Roman" panose="02020603050405020304" pitchFamily="18" charset="0"/>
              </a:rPr>
            </a:br>
            <a:r>
              <a:rPr lang="sv-SE" altLang="sv-SE" sz="3200" dirty="0">
                <a:latin typeface="Arial" panose="020B0604020202020204" pitchFamily="34" charset="0"/>
                <a:cs typeface="Times New Roman" panose="02020603050405020304" pitchFamily="18" charset="0"/>
              </a:rPr>
              <a:t>När öppnar depån?</a:t>
            </a:r>
          </a:p>
          <a:p>
            <a:pPr eaLnBrk="1" hangingPunct="1"/>
            <a:r>
              <a:rPr lang="sv-SE" altLang="sv-SE" sz="3200" dirty="0">
                <a:latin typeface="Arial" panose="020B0604020202020204" pitchFamily="34" charset="0"/>
                <a:cs typeface="Times New Roman" panose="02020603050405020304" pitchFamily="18" charset="0"/>
              </a:rPr>
              <a:t>Vilka tider gäller för anmälan och besiktning på tävlingsplatsen?</a:t>
            </a:r>
          </a:p>
          <a:p>
            <a:pPr eaLnBrk="1" hangingPunct="1"/>
            <a:r>
              <a:rPr lang="sv-SE" altLang="sv-SE" sz="3200" dirty="0">
                <a:latin typeface="Arial" panose="020B0604020202020204" pitchFamily="34" charset="0"/>
                <a:cs typeface="Times New Roman" panose="02020603050405020304" pitchFamily="18" charset="0"/>
              </a:rPr>
              <a:t>En anmälan till tävling är bindande dvs ett avtal mellan den tävlande och arrangören.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6686FA3-82FA-7B44-A398-9D52FAED8E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13C45C-6D6A-1B41-9967-BA7D6079BD73}" type="slidenum">
              <a:rPr lang="sv-SE" altLang="sv-SE"/>
              <a:pPr>
                <a:spcBef>
                  <a:spcPct val="0"/>
                </a:spcBef>
              </a:pPr>
              <a:t>23</a:t>
            </a:fld>
            <a:endParaRPr lang="sv-SE" altLang="sv-SE"/>
          </a:p>
        </p:txBody>
      </p:sp>
      <p:sp>
        <p:nvSpPr>
          <p:cNvPr id="62466" name="Rectangle 7">
            <a:extLst>
              <a:ext uri="{FF2B5EF4-FFF2-40B4-BE49-F238E27FC236}">
                <a16:creationId xmlns:a16="http://schemas.microsoft.com/office/drawing/2014/main" id="{93B8582A-F595-D749-8664-9F487817F13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5BC8AB76-4B54-9F41-B81A-D5EA917F6B43}" type="slidenum">
              <a:rPr lang="sv-SE" altLang="sv-SE">
                <a:latin typeface="Times New Roman" panose="02020603050405020304" pitchFamily="18" charset="0"/>
              </a:rPr>
              <a:pPr algn="r">
                <a:spcBef>
                  <a:spcPct val="0"/>
                </a:spcBef>
              </a:pPr>
              <a:t>23</a:t>
            </a:fld>
            <a:endParaRPr lang="sv-SE" altLang="sv-SE">
              <a:latin typeface="Times New Roman" panose="02020603050405020304" pitchFamily="18" charset="0"/>
            </a:endParaRPr>
          </a:p>
        </p:txBody>
      </p:sp>
      <p:sp>
        <p:nvSpPr>
          <p:cNvPr id="62467" name="Rectangle 2">
            <a:extLst>
              <a:ext uri="{FF2B5EF4-FFF2-40B4-BE49-F238E27FC236}">
                <a16:creationId xmlns:a16="http://schemas.microsoft.com/office/drawing/2014/main" id="{03348E6C-FDDC-534A-8984-EDC9CD9EA5D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B8E4B244-F9FB-054C-9580-3C223BD77F0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rPr>
              <a:t>Funktionärer enligt listan kan variera från tävling till tävling.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E73D3967-9174-724A-A766-504843860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475DF5-85DD-6547-84C2-99680E3722D0}" type="slidenum">
              <a:rPr lang="sv-SE" altLang="sv-SE"/>
              <a:pPr>
                <a:spcBef>
                  <a:spcPct val="0"/>
                </a:spcBef>
              </a:pPr>
              <a:t>24</a:t>
            </a:fld>
            <a:endParaRPr lang="sv-SE" altLang="sv-SE"/>
          </a:p>
        </p:txBody>
      </p:sp>
      <p:sp>
        <p:nvSpPr>
          <p:cNvPr id="64514" name="Rectangle 2">
            <a:extLst>
              <a:ext uri="{FF2B5EF4-FFF2-40B4-BE49-F238E27FC236}">
                <a16:creationId xmlns:a16="http://schemas.microsoft.com/office/drawing/2014/main" id="{BDCAC7C3-AD1B-0247-924D-3092439A69C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3426BD10-ED52-654B-87C0-021E0A878B0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78D20BAE-5404-7047-A0F9-C5D88FDA22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44D0A2-BEEA-DF4E-A1EC-C0CBB96D6B3C}" type="slidenum">
              <a:rPr lang="sv-SE" altLang="sv-SE"/>
              <a:pPr>
                <a:spcBef>
                  <a:spcPct val="0"/>
                </a:spcBef>
              </a:pPr>
              <a:t>25</a:t>
            </a:fld>
            <a:endParaRPr lang="sv-SE" altLang="sv-SE"/>
          </a:p>
        </p:txBody>
      </p:sp>
      <p:sp>
        <p:nvSpPr>
          <p:cNvPr id="66562" name="Rectangle 7">
            <a:extLst>
              <a:ext uri="{FF2B5EF4-FFF2-40B4-BE49-F238E27FC236}">
                <a16:creationId xmlns:a16="http://schemas.microsoft.com/office/drawing/2014/main" id="{5AAFF0EF-E54C-A14A-9CB2-E76CB82F014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A36B4E77-DF3C-A24A-87CE-D726D6382CF0}" type="slidenum">
              <a:rPr lang="sv-SE" altLang="sv-SE">
                <a:latin typeface="Times New Roman" panose="02020603050405020304" pitchFamily="18" charset="0"/>
              </a:rPr>
              <a:pPr algn="r">
                <a:spcBef>
                  <a:spcPct val="0"/>
                </a:spcBef>
              </a:pPr>
              <a:t>25</a:t>
            </a:fld>
            <a:endParaRPr lang="sv-SE" altLang="sv-SE">
              <a:latin typeface="Times New Roman" panose="02020603050405020304" pitchFamily="18" charset="0"/>
            </a:endParaRPr>
          </a:p>
        </p:txBody>
      </p:sp>
      <p:sp>
        <p:nvSpPr>
          <p:cNvPr id="66563" name="Rectangle 2">
            <a:extLst>
              <a:ext uri="{FF2B5EF4-FFF2-40B4-BE49-F238E27FC236}">
                <a16:creationId xmlns:a16="http://schemas.microsoft.com/office/drawing/2014/main" id="{8D4D40EE-3563-0542-8E7C-CD151C69D2C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2F616D39-C4E8-AE44-BFF5-898DD0A06EC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Anmälan och besiktning</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När du anländer till tävlingen får man uppsöka en plats i depån. När du förflyttar bilen inom detta område måste du vara försiktig, MAX FART ÄR GÅFART.</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Vid anmälningssekretariatet anmäler du dig så att </a:t>
            </a:r>
            <a:r>
              <a:rPr lang="sv-SE" altLang="sv-SE" dirty="0" err="1">
                <a:latin typeface="Arial" panose="020B0604020202020204" pitchFamily="34" charset="0"/>
                <a:cs typeface="Times New Roman" panose="02020603050405020304" pitchFamily="18" charset="0"/>
              </a:rPr>
              <a:t>arangören</a:t>
            </a:r>
            <a:r>
              <a:rPr lang="sv-SE" altLang="sv-SE" dirty="0">
                <a:latin typeface="Arial" panose="020B0604020202020204" pitchFamily="34" charset="0"/>
                <a:cs typeface="Times New Roman" panose="02020603050405020304" pitchFamily="18" charset="0"/>
              </a:rPr>
              <a:t> kan pricka av dig,</a:t>
            </a:r>
          </a:p>
          <a:p>
            <a:pPr eaLnBrk="1" hangingPunct="1"/>
            <a:r>
              <a:rPr lang="sv-SE" altLang="sv-SE" dirty="0">
                <a:latin typeface="Arial" panose="020B0604020202020204" pitchFamily="34" charset="0"/>
                <a:cs typeface="Times New Roman" panose="02020603050405020304" pitchFamily="18" charset="0"/>
              </a:rPr>
              <a:t>du visar din licens och betalar din startavgift.</a:t>
            </a:r>
          </a:p>
          <a:p>
            <a:pPr eaLnBrk="1" hangingPunct="1"/>
            <a:endParaRPr lang="sv-SE" altLang="sv-SE" b="1" u="sng" dirty="0">
              <a:latin typeface="Arial" panose="020B0604020202020204" pitchFamily="34" charset="0"/>
              <a:cs typeface="Times New Roman" panose="02020603050405020304" pitchFamily="18" charset="0"/>
            </a:endParaRPr>
          </a:p>
          <a:p>
            <a:pPr eaLnBrk="1" hangingPunct="1"/>
            <a:r>
              <a:rPr lang="sv-SE" altLang="sv-SE" b="1" u="sng" dirty="0">
                <a:latin typeface="Arial" panose="020B0604020202020204" pitchFamily="34" charset="0"/>
                <a:cs typeface="Times New Roman" panose="02020603050405020304" pitchFamily="18" charset="0"/>
              </a:rPr>
              <a:t>Teknisk kontroll av bilen (besiktning)</a:t>
            </a:r>
            <a:endParaRPr lang="sv-SE" altLang="sv-SE" dirty="0">
              <a:latin typeface="Arial" panose="020B0604020202020204" pitchFamily="34" charset="0"/>
              <a:cs typeface="Times New Roman" panose="02020603050405020304" pitchFamily="18" charset="0"/>
            </a:endParaRP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Nu gäller det att du har bilen byggd och godkänd enligt de tekniska regler som gäller.</a:t>
            </a:r>
          </a:p>
          <a:p>
            <a:pPr eaLnBrk="1" hangingPunct="1"/>
            <a:r>
              <a:rPr lang="sv-SE" altLang="sv-SE" dirty="0">
                <a:latin typeface="Arial" panose="020B0604020202020204" pitchFamily="34" charset="0"/>
                <a:cs typeface="Times New Roman" panose="02020603050405020304" pitchFamily="18" charset="0"/>
              </a:rPr>
              <a:t>Det ställs även krav på din personliga skyddsutrustning.</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Besiktningen sker på anvisad plats inom tävlingsområdet, OBS endast förare och bil skall närvara vid besiktningen. Den personliga utrustningen skall även vara med under </a:t>
            </a:r>
            <a:r>
              <a:rPr lang="sv-SE" altLang="sv-SE" dirty="0" err="1">
                <a:latin typeface="Arial" panose="020B0604020202020204" pitchFamily="34" charset="0"/>
                <a:cs typeface="Times New Roman" panose="02020603050405020304" pitchFamily="18" charset="0"/>
              </a:rPr>
              <a:t>besikningen</a:t>
            </a:r>
            <a:r>
              <a:rPr lang="sv-SE" altLang="sv-SE" dirty="0">
                <a:latin typeface="Arial" panose="020B0604020202020204" pitchFamily="34" charset="0"/>
                <a:cs typeface="Times New Roman" panose="02020603050405020304" pitchFamily="18" charset="0"/>
              </a:rPr>
              <a:t>.</a:t>
            </a:r>
          </a:p>
          <a:p>
            <a:pPr eaLnBrk="1" hangingPunct="1"/>
            <a:endParaRPr lang="sv-SE" altLang="sv-SE"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EA3312EF-308A-CF41-B1D1-9EC2B8605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BB14CE-3EB1-3E48-9188-3A7225F0DEA7}" type="slidenum">
              <a:rPr lang="sv-SE" altLang="sv-SE"/>
              <a:pPr>
                <a:spcBef>
                  <a:spcPct val="0"/>
                </a:spcBef>
              </a:pPr>
              <a:t>26</a:t>
            </a:fld>
            <a:endParaRPr lang="sv-SE" altLang="sv-SE"/>
          </a:p>
        </p:txBody>
      </p:sp>
      <p:sp>
        <p:nvSpPr>
          <p:cNvPr id="68610" name="Rectangle 2">
            <a:extLst>
              <a:ext uri="{FF2B5EF4-FFF2-40B4-BE49-F238E27FC236}">
                <a16:creationId xmlns:a16="http://schemas.microsoft.com/office/drawing/2014/main" id="{7A17DDE7-BC7E-6C45-AA65-4F5BFB3A7E5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360C51A8-D93A-5D42-BAAA-4F41B556024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280D1DBE-877A-1A4D-8F6F-42749B07C6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205439-3E79-144A-AFA0-FFAB49ED528F}" type="slidenum">
              <a:rPr lang="sv-SE" altLang="sv-SE"/>
              <a:pPr>
                <a:spcBef>
                  <a:spcPct val="0"/>
                </a:spcBef>
              </a:pPr>
              <a:t>27</a:t>
            </a:fld>
            <a:endParaRPr lang="sv-SE" altLang="sv-SE"/>
          </a:p>
        </p:txBody>
      </p:sp>
      <p:sp>
        <p:nvSpPr>
          <p:cNvPr id="52226" name="Rectangle 2">
            <a:extLst>
              <a:ext uri="{FF2B5EF4-FFF2-40B4-BE49-F238E27FC236}">
                <a16:creationId xmlns:a16="http://schemas.microsoft.com/office/drawing/2014/main" id="{E700E70F-2781-DF4F-BB43-29A4261DD119}"/>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9AA843A-F373-DF49-AFBF-DD4596E513B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A528787-018A-484F-B686-F3BF8232D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4E2DD3-D88A-B24D-A2F0-42DD7F9FF22D}" type="slidenum">
              <a:rPr lang="sv-SE" altLang="sv-SE"/>
              <a:pPr>
                <a:spcBef>
                  <a:spcPct val="0"/>
                </a:spcBef>
              </a:pPr>
              <a:t>28</a:t>
            </a:fld>
            <a:endParaRPr lang="sv-SE" altLang="sv-SE"/>
          </a:p>
        </p:txBody>
      </p:sp>
      <p:sp>
        <p:nvSpPr>
          <p:cNvPr id="70658" name="Rectangle 7">
            <a:extLst>
              <a:ext uri="{FF2B5EF4-FFF2-40B4-BE49-F238E27FC236}">
                <a16:creationId xmlns:a16="http://schemas.microsoft.com/office/drawing/2014/main" id="{C86249C0-2D5E-E94C-A4D8-36062FC8EBE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AC36E6C3-5DA1-AC46-B6D9-F051B1B7574F}" type="slidenum">
              <a:rPr lang="sv-SE" altLang="sv-SE">
                <a:latin typeface="Times New Roman" panose="02020603050405020304" pitchFamily="18" charset="0"/>
              </a:rPr>
              <a:pPr algn="r">
                <a:spcBef>
                  <a:spcPct val="0"/>
                </a:spcBef>
              </a:pPr>
              <a:t>28</a:t>
            </a:fld>
            <a:endParaRPr lang="sv-SE" altLang="sv-SE">
              <a:latin typeface="Times New Roman" panose="02020603050405020304" pitchFamily="18" charset="0"/>
            </a:endParaRPr>
          </a:p>
        </p:txBody>
      </p:sp>
      <p:sp>
        <p:nvSpPr>
          <p:cNvPr id="70659" name="Rectangle 2">
            <a:extLst>
              <a:ext uri="{FF2B5EF4-FFF2-40B4-BE49-F238E27FC236}">
                <a16:creationId xmlns:a16="http://schemas.microsoft.com/office/drawing/2014/main" id="{94F97F48-B0BE-0D49-8F7B-6F86BBF77600}"/>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9A74076-EFD9-CE43-9EB4-B57CB81FFF3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Förarsammanträde</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Före start ska du närvara vid ett förarmöte, här går tävlingsledaren igenom tävlingen och förklarar vissa saker som du har nytta av resten av dagen.</a:t>
            </a:r>
          </a:p>
          <a:p>
            <a:pPr eaLnBrk="1" hangingPunct="1"/>
            <a:r>
              <a:rPr lang="sv-SE" altLang="sv-SE" dirty="0">
                <a:latin typeface="Arial" panose="020B0604020202020204" pitchFamily="34" charset="0"/>
                <a:cs typeface="Times New Roman" panose="02020603050405020304" pitchFamily="18" charset="0"/>
              </a:rPr>
              <a:t>Du får även möjlighet att ställa frågor om något är oklart för dig. På förarsammanträdet presenteras domare, </a:t>
            </a:r>
            <a:r>
              <a:rPr lang="sv-SE" altLang="sv-SE" dirty="0" err="1">
                <a:latin typeface="Arial" panose="020B0604020202020204" pitchFamily="34" charset="0"/>
                <a:cs typeface="Times New Roman" panose="02020603050405020304" pitchFamily="18" charset="0"/>
              </a:rPr>
              <a:t>racecontroler</a:t>
            </a:r>
            <a:r>
              <a:rPr lang="sv-SE" altLang="sv-SE" dirty="0">
                <a:latin typeface="Arial" panose="020B0604020202020204" pitchFamily="34" charset="0"/>
                <a:cs typeface="Times New Roman" panose="02020603050405020304" pitchFamily="18" charset="0"/>
              </a:rPr>
              <a:t>, </a:t>
            </a:r>
            <a:r>
              <a:rPr lang="sv-SE" altLang="sv-SE" dirty="0" err="1">
                <a:latin typeface="Arial" panose="020B0604020202020204" pitchFamily="34" charset="0"/>
                <a:cs typeface="Times New Roman" panose="02020603050405020304" pitchFamily="18" charset="0"/>
              </a:rPr>
              <a:t>förarkontakt</a:t>
            </a:r>
            <a:r>
              <a:rPr lang="sv-SE" altLang="sv-SE" dirty="0">
                <a:latin typeface="Arial" panose="020B0604020202020204" pitchFamily="34" charset="0"/>
                <a:cs typeface="Times New Roman" panose="02020603050405020304" pitchFamily="18" charset="0"/>
              </a:rPr>
              <a:t> och faktafunktionärer för tävlingen.</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Före start ska du även hinna promenera runt banan så du vet hur den ser ut. Banan är indelad i olika avsnitt med utplacerade flaggvakter som via flaggor eller ljussignaler ska varna dig för uppkomna hinder mm under tävlingen. Varje bana har även en huvudpostering där alla flaggor som visas måste du respektera.</a:t>
            </a:r>
            <a:r>
              <a:rPr lang="sv-SE" altLang="sv-SE" dirty="0">
                <a:latin typeface="Arial" panose="020B0604020202020204" pitchFamily="34" charset="0"/>
              </a:rPr>
              <a:t> </a:t>
            </a:r>
          </a:p>
          <a:p>
            <a:pPr eaLnBrk="1" hangingPunct="1"/>
            <a:endParaRPr lang="sv-SE" altLang="sv-SE" dirty="0">
              <a:latin typeface="Arial" panose="020B0604020202020204" pitchFamily="34"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A6ED9499-0E11-DA4B-AC53-DE7E70C5C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974D25-9C2E-4F4D-A063-046F151FB7DE}" type="slidenum">
              <a:rPr lang="sv-SE" altLang="sv-SE"/>
              <a:pPr>
                <a:spcBef>
                  <a:spcPct val="0"/>
                </a:spcBef>
              </a:pPr>
              <a:t>29</a:t>
            </a:fld>
            <a:endParaRPr lang="sv-SE" altLang="sv-SE"/>
          </a:p>
        </p:txBody>
      </p:sp>
      <p:sp>
        <p:nvSpPr>
          <p:cNvPr id="72706" name="Rectangle 7">
            <a:extLst>
              <a:ext uri="{FF2B5EF4-FFF2-40B4-BE49-F238E27FC236}">
                <a16:creationId xmlns:a16="http://schemas.microsoft.com/office/drawing/2014/main" id="{4CCFDF2D-B28E-B445-AA23-DA8E8D163CC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71DA54F4-A466-B448-92DF-A7F325F3D738}" type="slidenum">
              <a:rPr lang="sv-SE" altLang="sv-SE">
                <a:latin typeface="Times New Roman" panose="02020603050405020304" pitchFamily="18" charset="0"/>
              </a:rPr>
              <a:pPr algn="r">
                <a:spcBef>
                  <a:spcPct val="0"/>
                </a:spcBef>
              </a:pPr>
              <a:t>29</a:t>
            </a:fld>
            <a:endParaRPr lang="sv-SE" altLang="sv-SE">
              <a:latin typeface="Times New Roman" panose="02020603050405020304" pitchFamily="18" charset="0"/>
            </a:endParaRPr>
          </a:p>
        </p:txBody>
      </p:sp>
      <p:sp>
        <p:nvSpPr>
          <p:cNvPr id="72707" name="Rectangle 2">
            <a:extLst>
              <a:ext uri="{FF2B5EF4-FFF2-40B4-BE49-F238E27FC236}">
                <a16:creationId xmlns:a16="http://schemas.microsoft.com/office/drawing/2014/main" id="{8BC4D9B4-2DCF-3943-92FD-14C5DC87396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E300C37A-5AE1-6346-A5A9-C7AC2B9D24E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Starten</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När det är dags för start gäller det att du bevakar vilket heat du skall köra. Du skall vara uppmärksammad på funktionärernas anvisningar. Din plats på startlinjen lottas i första kvalomgången och du blir anvisad var du ska stå.</a:t>
            </a:r>
          </a:p>
          <a:p>
            <a:pPr eaLnBrk="1" hangingPunct="1"/>
            <a:r>
              <a:rPr lang="sv-SE" altLang="sv-SE" dirty="0">
                <a:latin typeface="Arial" panose="020B0604020202020204" pitchFamily="34" charset="0"/>
                <a:cs typeface="Times New Roman" panose="02020603050405020304" pitchFamily="18" charset="0"/>
              </a:rPr>
              <a:t>Nu gäller det att du har din personliga utrustning på dig och är beredd till start.</a:t>
            </a:r>
          </a:p>
          <a:p>
            <a:pPr eaLnBrk="1" hangingPunct="1"/>
            <a:r>
              <a:rPr lang="sv-SE" altLang="sv-SE" dirty="0">
                <a:latin typeface="Arial" panose="020B0604020202020204" pitchFamily="34" charset="0"/>
                <a:cs typeface="Times New Roman" panose="02020603050405020304" pitchFamily="18" charset="0"/>
              </a:rPr>
              <a:t>Tjuvstarter är inte tillåtet!</a:t>
            </a:r>
            <a:endParaRPr lang="sv-SE" altLang="sv-SE"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339A25AA-D81D-4E44-9098-9F94A517C2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E7110D-244A-AE43-ADC1-E151E0E67F61}" type="slidenum">
              <a:rPr lang="sv-SE" altLang="sv-SE"/>
              <a:pPr>
                <a:spcBef>
                  <a:spcPct val="0"/>
                </a:spcBef>
              </a:pPr>
              <a:t>3</a:t>
            </a:fld>
            <a:endParaRPr lang="sv-SE" altLang="sv-SE"/>
          </a:p>
        </p:txBody>
      </p:sp>
      <p:sp>
        <p:nvSpPr>
          <p:cNvPr id="19458" name="Rectangle 7">
            <a:extLst>
              <a:ext uri="{FF2B5EF4-FFF2-40B4-BE49-F238E27FC236}">
                <a16:creationId xmlns:a16="http://schemas.microsoft.com/office/drawing/2014/main" id="{DC67DB0F-B881-AB49-B63C-4C59ACA0BE4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E49C7C15-9BDC-3E49-94A3-D825B5FB04B9}" type="slidenum">
              <a:rPr lang="sv-SE" altLang="sv-SE">
                <a:latin typeface="Times New Roman" panose="02020603050405020304" pitchFamily="18" charset="0"/>
              </a:rPr>
              <a:pPr algn="r">
                <a:spcBef>
                  <a:spcPct val="0"/>
                </a:spcBef>
              </a:pPr>
              <a:t>3</a:t>
            </a:fld>
            <a:endParaRPr lang="sv-SE" altLang="sv-SE">
              <a:latin typeface="Times New Roman" panose="02020603050405020304" pitchFamily="18" charset="0"/>
            </a:endParaRPr>
          </a:p>
        </p:txBody>
      </p:sp>
      <p:sp>
        <p:nvSpPr>
          <p:cNvPr id="19459" name="Rectangle 2">
            <a:extLst>
              <a:ext uri="{FF2B5EF4-FFF2-40B4-BE49-F238E27FC236}">
                <a16:creationId xmlns:a16="http://schemas.microsoft.com/office/drawing/2014/main" id="{A7F7F791-2AA7-2D4D-BCCD-B739C42958DD}"/>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527B4FE-D4D2-B64F-9D16-DA452B21044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B32CD425-EECD-C448-B7FE-CFA37C9CC5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E7FFA2-E134-F64D-B799-5CC54C104644}" type="slidenum">
              <a:rPr lang="sv-SE" altLang="sv-SE"/>
              <a:pPr>
                <a:spcBef>
                  <a:spcPct val="0"/>
                </a:spcBef>
              </a:pPr>
              <a:t>30</a:t>
            </a:fld>
            <a:endParaRPr lang="sv-SE" altLang="sv-SE"/>
          </a:p>
        </p:txBody>
      </p:sp>
      <p:sp>
        <p:nvSpPr>
          <p:cNvPr id="74754" name="Rectangle 2">
            <a:extLst>
              <a:ext uri="{FF2B5EF4-FFF2-40B4-BE49-F238E27FC236}">
                <a16:creationId xmlns:a16="http://schemas.microsoft.com/office/drawing/2014/main" id="{E7E4078E-BD2C-0340-8BC2-DC01D8DD2A67}"/>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8D597E6E-B65C-F944-B6A6-427EC7FE4AA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30795B5-8810-2E48-87EC-C9C8AF13F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54009-A5AA-AE42-9E12-7A77E7E24FC9}" type="slidenum">
              <a:rPr lang="sv-SE" altLang="sv-SE"/>
              <a:pPr>
                <a:spcBef>
                  <a:spcPct val="0"/>
                </a:spcBef>
              </a:pPr>
              <a:t>31</a:t>
            </a:fld>
            <a:endParaRPr lang="sv-SE" altLang="sv-SE"/>
          </a:p>
        </p:txBody>
      </p:sp>
      <p:sp>
        <p:nvSpPr>
          <p:cNvPr id="76802" name="Rectangle 2">
            <a:extLst>
              <a:ext uri="{FF2B5EF4-FFF2-40B4-BE49-F238E27FC236}">
                <a16:creationId xmlns:a16="http://schemas.microsoft.com/office/drawing/2014/main" id="{F44DB8C4-CDE6-5A4E-A73F-6A8753A5A011}"/>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DC9D6690-A3E3-E64C-81B7-7D46EB6714D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rPr>
              <a:t>Vid SM och Cuptävlingar används samma startnummer hela säsongen. Anvisningar finns i regelverket.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D0418F92-0A83-F542-9019-613FD60E0B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74B3DD-ED9C-EA43-9ED4-BA274978458F}" type="slidenum">
              <a:rPr lang="sv-SE" altLang="sv-SE"/>
              <a:pPr>
                <a:spcBef>
                  <a:spcPct val="0"/>
                </a:spcBef>
              </a:pPr>
              <a:t>32</a:t>
            </a:fld>
            <a:endParaRPr lang="sv-SE" altLang="sv-SE"/>
          </a:p>
        </p:txBody>
      </p:sp>
      <p:sp>
        <p:nvSpPr>
          <p:cNvPr id="78850" name="Rectangle 2">
            <a:extLst>
              <a:ext uri="{FF2B5EF4-FFF2-40B4-BE49-F238E27FC236}">
                <a16:creationId xmlns:a16="http://schemas.microsoft.com/office/drawing/2014/main" id="{5DBCC4EC-CC8C-D24E-9BCD-024AEE78C98C}"/>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D25930B9-E527-6847-80AB-02515C38CAA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rPr>
              <a:t>Det är även vanligt förekommande med </a:t>
            </a:r>
            <a:r>
              <a:rPr lang="sv-SE" altLang="sv-SE" dirty="0" err="1">
                <a:latin typeface="Arial" panose="020B0604020202020204" pitchFamily="34" charset="0"/>
              </a:rPr>
              <a:t>sk</a:t>
            </a:r>
            <a:r>
              <a:rPr lang="sv-SE" altLang="sv-SE" dirty="0">
                <a:latin typeface="Arial" panose="020B0604020202020204" pitchFamily="34" charset="0"/>
              </a:rPr>
              <a:t> ”Pixeltavlor”, rektangulära tavlor med ljusdioder som anger Ready to race och ersätter ovanstående flaggor.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DB49A0D-6686-2B40-9593-3D6146C1C5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53580E-B13B-CC4A-A585-A6A89422156F}" type="slidenum">
              <a:rPr lang="sv-SE" altLang="sv-SE"/>
              <a:pPr>
                <a:spcBef>
                  <a:spcPct val="0"/>
                </a:spcBef>
              </a:pPr>
              <a:t>33</a:t>
            </a:fld>
            <a:endParaRPr lang="sv-SE" altLang="sv-SE"/>
          </a:p>
        </p:txBody>
      </p:sp>
      <p:sp>
        <p:nvSpPr>
          <p:cNvPr id="80898" name="Rectangle 2">
            <a:extLst>
              <a:ext uri="{FF2B5EF4-FFF2-40B4-BE49-F238E27FC236}">
                <a16:creationId xmlns:a16="http://schemas.microsoft.com/office/drawing/2014/main" id="{4D9D8BF3-DEB3-7A4C-A392-E47A2E068F42}"/>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9E8C33AF-CF87-4149-9BD8-B27222619FE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9667147-E580-C044-9419-9B809F3AEF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6A4EC2-4C35-E841-BBC4-FB748CF76F3C}" type="slidenum">
              <a:rPr lang="sv-SE" altLang="sv-SE"/>
              <a:pPr>
                <a:spcBef>
                  <a:spcPct val="0"/>
                </a:spcBef>
              </a:pPr>
              <a:t>34</a:t>
            </a:fld>
            <a:endParaRPr lang="sv-SE" altLang="sv-SE"/>
          </a:p>
        </p:txBody>
      </p:sp>
      <p:sp>
        <p:nvSpPr>
          <p:cNvPr id="82946" name="Rectangle 7">
            <a:extLst>
              <a:ext uri="{FF2B5EF4-FFF2-40B4-BE49-F238E27FC236}">
                <a16:creationId xmlns:a16="http://schemas.microsoft.com/office/drawing/2014/main" id="{B117BCF3-C626-E848-863F-1FC636BBACD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C08B76D8-737D-714D-AA4A-BEB106CFCB0E}" type="slidenum">
              <a:rPr lang="sv-SE" altLang="sv-SE">
                <a:latin typeface="Times New Roman" panose="02020603050405020304" pitchFamily="18" charset="0"/>
              </a:rPr>
              <a:pPr algn="r">
                <a:spcBef>
                  <a:spcPct val="0"/>
                </a:spcBef>
              </a:pPr>
              <a:t>34</a:t>
            </a:fld>
            <a:endParaRPr lang="sv-SE" altLang="sv-SE">
              <a:latin typeface="Times New Roman" panose="02020603050405020304" pitchFamily="18" charset="0"/>
            </a:endParaRPr>
          </a:p>
        </p:txBody>
      </p:sp>
      <p:sp>
        <p:nvSpPr>
          <p:cNvPr id="82947" name="Rectangle 2">
            <a:extLst>
              <a:ext uri="{FF2B5EF4-FFF2-40B4-BE49-F238E27FC236}">
                <a16:creationId xmlns:a16="http://schemas.microsoft.com/office/drawing/2014/main" id="{939C5072-F1E6-AB4A-8BE4-86E0BC4B1A2D}"/>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7F38FC49-C1A9-7646-B666-022E39D62AB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Körregler</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Under tävlingens gång måste du respektera de kör regler som gäller. Förare ska uppträda på ett sportligt och ansvarsfullt sätt.</a:t>
            </a:r>
          </a:p>
          <a:p>
            <a:pPr eaLnBrk="1" hangingPunct="1"/>
            <a:r>
              <a:rPr lang="sv-SE" altLang="sv-SE" dirty="0">
                <a:latin typeface="Arial" panose="020B0604020202020204" pitchFamily="34" charset="0"/>
                <a:cs typeface="Times New Roman" panose="02020603050405020304" pitchFamily="18" charset="0"/>
              </a:rPr>
              <a:t> </a:t>
            </a:r>
            <a:r>
              <a:rPr lang="sv-SE" altLang="sv-SE" b="1" dirty="0">
                <a:latin typeface="Arial" panose="020B0604020202020204" pitchFamily="34" charset="0"/>
                <a:cs typeface="Times New Roman" panose="02020603050405020304" pitchFamily="18" charset="0"/>
              </a:rPr>
              <a:t>Påkörningar bakifrån är absolut förbjudet</a:t>
            </a:r>
            <a:r>
              <a:rPr lang="sv-SE" altLang="sv-SE" dirty="0">
                <a:latin typeface="Arial" panose="020B0604020202020204" pitchFamily="34" charset="0"/>
                <a:cs typeface="Times New Roman" panose="02020603050405020304" pitchFamily="18" charset="0"/>
              </a:rPr>
              <a:t>.</a:t>
            </a:r>
          </a:p>
          <a:p>
            <a:pPr eaLnBrk="1" hangingPunct="1"/>
            <a:r>
              <a:rPr lang="sv-SE" altLang="sv-SE" dirty="0">
                <a:latin typeface="Arial" panose="020B0604020202020204" pitchFamily="34" charset="0"/>
                <a:cs typeface="Times New Roman" panose="02020603050405020304" pitchFamily="18" charset="0"/>
              </a:rPr>
              <a:t>Du får inte gena och köra utanför banmarkeringar, skulle du av någon anledning komma utanför banan, måste du vänta tills du inte hindrar någon vid inkörning på banan igen.</a:t>
            </a:r>
          </a:p>
          <a:p>
            <a:pPr eaLnBrk="1" hangingPunct="1"/>
            <a:r>
              <a:rPr lang="sv-SE" altLang="sv-SE" dirty="0">
                <a:latin typeface="Arial" panose="020B0604020202020204" pitchFamily="34" charset="0"/>
                <a:cs typeface="Times New Roman" panose="02020603050405020304" pitchFamily="18" charset="0"/>
              </a:rPr>
              <a:t>Du får heller aldrig köra mot färdriktningen.</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Skulle du få stopp på din bil, måste du lämna den och ställa dig själv i säkerhet,</a:t>
            </a:r>
          </a:p>
          <a:p>
            <a:pPr eaLnBrk="1" hangingPunct="1"/>
            <a:r>
              <a:rPr lang="sv-SE" altLang="sv-SE" dirty="0">
                <a:latin typeface="Arial" panose="020B0604020202020204" pitchFamily="34" charset="0"/>
                <a:cs typeface="Times New Roman" panose="02020603050405020304" pitchFamily="18" charset="0"/>
              </a:rPr>
              <a:t>du får aldrig försöka laga din bil ute på banan. Skulle du få ett tekniskt fel på din bil som bedöms som en säkerhetsrisk får du en </a:t>
            </a:r>
          </a:p>
          <a:p>
            <a:pPr eaLnBrk="1" hangingPunct="1"/>
            <a:r>
              <a:rPr lang="sv-SE" altLang="sv-SE" dirty="0">
                <a:latin typeface="Arial" panose="020B0604020202020204" pitchFamily="34" charset="0"/>
                <a:cs typeface="Times New Roman" panose="02020603050405020304" pitchFamily="18" charset="0"/>
              </a:rPr>
              <a:t>teknisk flagga som betyder att du måste köra i depå och reparera felet innan nästa start.</a:t>
            </a:r>
            <a:r>
              <a:rPr lang="sv-SE" altLang="sv-SE" dirty="0">
                <a:latin typeface="Arial" panose="020B0604020202020204" pitchFamily="34"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ACAB1FF6-6762-4640-964C-BFEFDA529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13A37C-EE30-8B4F-B36B-71CA1B5BE5E4}" type="slidenum">
              <a:rPr lang="sv-SE" altLang="sv-SE"/>
              <a:pPr>
                <a:spcBef>
                  <a:spcPct val="0"/>
                </a:spcBef>
              </a:pPr>
              <a:t>35</a:t>
            </a:fld>
            <a:endParaRPr lang="sv-SE" altLang="sv-SE"/>
          </a:p>
        </p:txBody>
      </p:sp>
      <p:sp>
        <p:nvSpPr>
          <p:cNvPr id="84994" name="Rectangle 2">
            <a:extLst>
              <a:ext uri="{FF2B5EF4-FFF2-40B4-BE49-F238E27FC236}">
                <a16:creationId xmlns:a16="http://schemas.microsoft.com/office/drawing/2014/main" id="{C81DEA33-F323-F84E-8821-690D48275AF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D4060F20-D82B-0843-A4AD-A60DD03B2BA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563DB6D9-2BC1-FD4C-900A-A1C551C91A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ABF82F-0877-3B43-B46F-44EB2BE3D35F}" type="slidenum">
              <a:rPr lang="sv-SE" altLang="sv-SE"/>
              <a:pPr>
                <a:spcBef>
                  <a:spcPct val="0"/>
                </a:spcBef>
              </a:pPr>
              <a:t>36</a:t>
            </a:fld>
            <a:endParaRPr lang="sv-SE" altLang="sv-SE"/>
          </a:p>
        </p:txBody>
      </p:sp>
      <p:sp>
        <p:nvSpPr>
          <p:cNvPr id="87042" name="Rectangle 2">
            <a:extLst>
              <a:ext uri="{FF2B5EF4-FFF2-40B4-BE49-F238E27FC236}">
                <a16:creationId xmlns:a16="http://schemas.microsoft.com/office/drawing/2014/main" id="{4821DBB9-0B7D-2846-BE0E-5F7601D724EC}"/>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D365DC0F-ED23-4B4E-BDEB-60B85754619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F0F308CB-8D1E-FD4B-9502-AB180944D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89496B-E6FD-3345-85CB-EECB34FC9C13}" type="slidenum">
              <a:rPr lang="sv-SE" altLang="sv-SE"/>
              <a:pPr>
                <a:spcBef>
                  <a:spcPct val="0"/>
                </a:spcBef>
              </a:pPr>
              <a:t>37</a:t>
            </a:fld>
            <a:endParaRPr lang="sv-SE" altLang="sv-SE"/>
          </a:p>
        </p:txBody>
      </p:sp>
      <p:sp>
        <p:nvSpPr>
          <p:cNvPr id="89090" name="Rectangle 7">
            <a:extLst>
              <a:ext uri="{FF2B5EF4-FFF2-40B4-BE49-F238E27FC236}">
                <a16:creationId xmlns:a16="http://schemas.microsoft.com/office/drawing/2014/main" id="{F1297F3F-08B1-4549-A504-7589E8F77B4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B60DAD7-4C45-4443-AB07-25C44E81223E}" type="slidenum">
              <a:rPr lang="sv-SE" altLang="sv-SE">
                <a:latin typeface="Times New Roman" panose="02020603050405020304" pitchFamily="18" charset="0"/>
              </a:rPr>
              <a:pPr algn="r">
                <a:spcBef>
                  <a:spcPct val="0"/>
                </a:spcBef>
              </a:pPr>
              <a:t>37</a:t>
            </a:fld>
            <a:endParaRPr lang="sv-SE" altLang="sv-SE">
              <a:latin typeface="Times New Roman" panose="02020603050405020304" pitchFamily="18" charset="0"/>
            </a:endParaRPr>
          </a:p>
        </p:txBody>
      </p:sp>
      <p:sp>
        <p:nvSpPr>
          <p:cNvPr id="89091" name="Rectangle 2">
            <a:extLst>
              <a:ext uri="{FF2B5EF4-FFF2-40B4-BE49-F238E27FC236}">
                <a16:creationId xmlns:a16="http://schemas.microsoft.com/office/drawing/2014/main" id="{89FA7A11-14D2-A641-AE13-64CF7086635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C0988423-C1B7-6844-AC0E-F313E0DDB15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latin typeface="Arial" panose="020B0604020202020204" pitchFamily="34" charset="0"/>
              <a:cs typeface="Times New Roman" panose="02020603050405020304" pitchFamily="18"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42B4D339-001D-EA44-8AC8-784D77782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7BBA55-F820-E544-AA3A-267D35D81846}" type="slidenum">
              <a:rPr lang="sv-SE" altLang="sv-SE"/>
              <a:pPr>
                <a:spcBef>
                  <a:spcPct val="0"/>
                </a:spcBef>
              </a:pPr>
              <a:t>38</a:t>
            </a:fld>
            <a:endParaRPr lang="sv-SE" altLang="sv-SE"/>
          </a:p>
        </p:txBody>
      </p:sp>
      <p:sp>
        <p:nvSpPr>
          <p:cNvPr id="91138" name="Rectangle 7">
            <a:extLst>
              <a:ext uri="{FF2B5EF4-FFF2-40B4-BE49-F238E27FC236}">
                <a16:creationId xmlns:a16="http://schemas.microsoft.com/office/drawing/2014/main" id="{D2B1B24B-B8D2-F24A-B6C1-A01A541065E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3558F34B-3779-DA48-9678-C3C42545B4FB}" type="slidenum">
              <a:rPr lang="sv-SE" altLang="sv-SE">
                <a:latin typeface="Times New Roman" panose="02020603050405020304" pitchFamily="18" charset="0"/>
              </a:rPr>
              <a:pPr algn="r">
                <a:spcBef>
                  <a:spcPct val="0"/>
                </a:spcBef>
              </a:pPr>
              <a:t>38</a:t>
            </a:fld>
            <a:endParaRPr lang="sv-SE" altLang="sv-SE">
              <a:latin typeface="Times New Roman" panose="02020603050405020304" pitchFamily="18" charset="0"/>
            </a:endParaRPr>
          </a:p>
        </p:txBody>
      </p:sp>
      <p:sp>
        <p:nvSpPr>
          <p:cNvPr id="91139" name="Rectangle 2">
            <a:extLst>
              <a:ext uri="{FF2B5EF4-FFF2-40B4-BE49-F238E27FC236}">
                <a16:creationId xmlns:a16="http://schemas.microsoft.com/office/drawing/2014/main" id="{439D8255-C52F-D44A-98B8-6EDA9D08E5D1}"/>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DF54D24C-8401-FF48-A934-E2DABE39314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Resultat</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Efter målgång anslås ditt resultat i heatet på en anslagstavla i depån. Numera är det även vanligt att allt redovisas digitalt via resultathanterarens websida. Efter två eller tre genomförda kvalomgångar/heat räknas poängen ihop och resultatet avgör vem som ska köra i de olika finalerna. Efter avslutad tävling upprättas en resultatlista som alla deltagarna ska få del av.</a:t>
            </a:r>
          </a:p>
          <a:p>
            <a:pPr eaLnBrk="1" hangingPunct="1"/>
            <a:endParaRPr lang="sv-SE" altLang="sv-SE"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B20EFC70-BD60-9044-802D-CCF8F194C4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EB0DBE-A419-A34C-A65A-932577D762BB}" type="slidenum">
              <a:rPr lang="sv-SE" altLang="sv-SE"/>
              <a:pPr>
                <a:spcBef>
                  <a:spcPct val="0"/>
                </a:spcBef>
              </a:pPr>
              <a:t>39</a:t>
            </a:fld>
            <a:endParaRPr lang="sv-SE" altLang="sv-SE"/>
          </a:p>
        </p:txBody>
      </p:sp>
      <p:sp>
        <p:nvSpPr>
          <p:cNvPr id="93186" name="Rectangle 2">
            <a:extLst>
              <a:ext uri="{FF2B5EF4-FFF2-40B4-BE49-F238E27FC236}">
                <a16:creationId xmlns:a16="http://schemas.microsoft.com/office/drawing/2014/main" id="{1E1BFC04-866B-6149-B61A-B2B15E6640DF}"/>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E1A4DF25-674C-8E4D-986A-AD56F102F6A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3CDBD99D-B26B-6B4E-B685-D2CBB0466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B27753-E9BA-1249-8C38-0C37CCAC6FC4}" type="slidenum">
              <a:rPr lang="sv-SE" altLang="sv-SE"/>
              <a:pPr>
                <a:spcBef>
                  <a:spcPct val="0"/>
                </a:spcBef>
              </a:pPr>
              <a:t>4</a:t>
            </a:fld>
            <a:endParaRPr lang="sv-SE" altLang="sv-SE"/>
          </a:p>
        </p:txBody>
      </p:sp>
      <p:sp>
        <p:nvSpPr>
          <p:cNvPr id="21506" name="Rectangle 7">
            <a:extLst>
              <a:ext uri="{FF2B5EF4-FFF2-40B4-BE49-F238E27FC236}">
                <a16:creationId xmlns:a16="http://schemas.microsoft.com/office/drawing/2014/main" id="{FD6CADD1-1A9C-6348-BFAE-5C8C622B814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0D897B0C-77AB-0149-88D1-B9DCB2C4A758}" type="slidenum">
              <a:rPr lang="sv-SE" altLang="sv-SE">
                <a:latin typeface="Times New Roman" panose="02020603050405020304" pitchFamily="18" charset="0"/>
              </a:rPr>
              <a:pPr algn="r">
                <a:spcBef>
                  <a:spcPct val="0"/>
                </a:spcBef>
              </a:pPr>
              <a:t>4</a:t>
            </a:fld>
            <a:endParaRPr lang="sv-SE" altLang="sv-SE">
              <a:latin typeface="Times New Roman" panose="02020603050405020304" pitchFamily="18" charset="0"/>
            </a:endParaRPr>
          </a:p>
        </p:txBody>
      </p:sp>
      <p:sp>
        <p:nvSpPr>
          <p:cNvPr id="21507" name="Rectangle 2">
            <a:extLst>
              <a:ext uri="{FF2B5EF4-FFF2-40B4-BE49-F238E27FC236}">
                <a16:creationId xmlns:a16="http://schemas.microsoft.com/office/drawing/2014/main" id="{43EC457E-C9D0-5548-AE90-1ADEF4F8246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EDE0040-3AE0-7C44-8A30-A7FEF63E778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cs typeface="Times New Roman" panose="02020603050405020304" pitchFamily="18" charset="0"/>
              </a:rPr>
              <a:t>Svensk Bilsport leds av Svenska Bilsportsförbundet (SBF). Bilsportförbundet är ett specialförbund  inom Riksidrottsförbundet. Svenska Bilsportförbundet har sitt kansli i Stockholm. Sverige är uppdelat under SBF i tolv Distrikt, som leder motorsporten i respektive distrikt. Under distrikten finns över 500 klubbar som arrangerar tävlingar mm. I något av dessa klubbar måste du vara medlem i för att kunna vara med att tävla.</a:t>
            </a:r>
          </a:p>
          <a:p>
            <a:pPr eaLnBrk="1" hangingPunct="1"/>
            <a:endParaRPr lang="sv-SE" altLang="sv-SE">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15BA4607-F8DD-8244-8529-8B61EBF9F2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70D552-04DD-1241-9967-9AECB0005D59}" type="slidenum">
              <a:rPr lang="sv-SE" altLang="sv-SE"/>
              <a:pPr>
                <a:spcBef>
                  <a:spcPct val="0"/>
                </a:spcBef>
              </a:pPr>
              <a:t>40</a:t>
            </a:fld>
            <a:endParaRPr lang="sv-SE" altLang="sv-SE"/>
          </a:p>
        </p:txBody>
      </p:sp>
      <p:sp>
        <p:nvSpPr>
          <p:cNvPr id="95234" name="Rectangle 7">
            <a:extLst>
              <a:ext uri="{FF2B5EF4-FFF2-40B4-BE49-F238E27FC236}">
                <a16:creationId xmlns:a16="http://schemas.microsoft.com/office/drawing/2014/main" id="{D79C4A33-1065-2949-82D1-BE4BD4B3ED3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14D36301-86F9-3A4E-AC0D-A0E238157FFB}" type="slidenum">
              <a:rPr lang="sv-SE" altLang="sv-SE">
                <a:latin typeface="Times New Roman" panose="02020603050405020304" pitchFamily="18" charset="0"/>
              </a:rPr>
              <a:pPr algn="r">
                <a:spcBef>
                  <a:spcPct val="0"/>
                </a:spcBef>
              </a:pPr>
              <a:t>40</a:t>
            </a:fld>
            <a:endParaRPr lang="sv-SE" altLang="sv-SE">
              <a:latin typeface="Times New Roman" panose="02020603050405020304" pitchFamily="18" charset="0"/>
            </a:endParaRPr>
          </a:p>
        </p:txBody>
      </p:sp>
      <p:sp>
        <p:nvSpPr>
          <p:cNvPr id="95235" name="Rectangle 2">
            <a:extLst>
              <a:ext uri="{FF2B5EF4-FFF2-40B4-BE49-F238E27FC236}">
                <a16:creationId xmlns:a16="http://schemas.microsoft.com/office/drawing/2014/main" id="{2756BEE0-A694-4045-99C5-34A7F572FBCE}"/>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BE11C7C2-7A74-7944-B197-3F667027503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b="1" u="sng" dirty="0">
                <a:latin typeface="Arial" panose="020B0604020202020204" pitchFamily="34" charset="0"/>
                <a:cs typeface="Times New Roman" panose="02020603050405020304" pitchFamily="18" charset="0"/>
              </a:rPr>
              <a:t>Bestraffningar och protester</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Racecontrollern ser till att alla som tävlar följer de uppgjorda körregler som finns. Huvudposteringen använder flaggor för att visa vilken bestraffning du får om du uppträder ojust mot dina medtävlare.</a:t>
            </a:r>
          </a:p>
          <a:p>
            <a:pPr eaLnBrk="1" hangingPunct="1"/>
            <a:endParaRPr lang="sv-SE" altLang="sv-SE" i="1" dirty="0">
              <a:latin typeface="Arial" panose="020B0604020202020204" pitchFamily="34" charset="0"/>
              <a:cs typeface="Times New Roman" panose="02020603050405020304" pitchFamily="18" charset="0"/>
            </a:endParaRPr>
          </a:p>
          <a:p>
            <a:pPr eaLnBrk="1" hangingPunct="1"/>
            <a:r>
              <a:rPr lang="sv-SE" altLang="sv-SE" i="1" dirty="0">
                <a:latin typeface="Arial" panose="020B0604020202020204" pitchFamily="34" charset="0"/>
                <a:cs typeface="Times New Roman" panose="02020603050405020304" pitchFamily="18" charset="0"/>
              </a:rPr>
              <a:t>Att diskutera:    </a:t>
            </a:r>
            <a:r>
              <a:rPr lang="sv-SE" altLang="sv-SE" dirty="0">
                <a:latin typeface="Arial" panose="020B0604020202020204" pitchFamily="34" charset="0"/>
                <a:cs typeface="Times New Roman" panose="02020603050405020304" pitchFamily="18" charset="0"/>
              </a:rPr>
              <a:t>Får du lämna protest när som helst?</a:t>
            </a:r>
          </a:p>
          <a:p>
            <a:pPr eaLnBrk="1" hangingPunct="1"/>
            <a:r>
              <a:rPr lang="sv-SE" altLang="sv-SE" dirty="0">
                <a:latin typeface="Arial" panose="020B0604020202020204" pitchFamily="34" charset="0"/>
                <a:cs typeface="Times New Roman" panose="02020603050405020304" pitchFamily="18" charset="0"/>
              </a:rPr>
              <a:t>	    	     Vem får protestera?</a:t>
            </a:r>
          </a:p>
          <a:p>
            <a:pPr eaLnBrk="1" hangingPunct="1"/>
            <a:r>
              <a:rPr lang="sv-SE" altLang="sv-SE" dirty="0">
                <a:latin typeface="Arial" panose="020B0604020202020204" pitchFamily="34" charset="0"/>
                <a:cs typeface="Times New Roman" panose="02020603050405020304" pitchFamily="18" charset="0"/>
              </a:rPr>
              <a:t>  	     	     Skillnaden mellan bestraffning och osportslig körning och faktabeslut.</a:t>
            </a:r>
          </a:p>
          <a:p>
            <a:pPr eaLnBrk="1" hangingPunct="1"/>
            <a:endParaRPr lang="sv-SE" altLang="sv-SE" dirty="0">
              <a:latin typeface="Arial" panose="020B0604020202020204" pitchFamily="34" charset="0"/>
            </a:endParaRPr>
          </a:p>
          <a:p>
            <a:pPr eaLnBrk="1" hangingPunct="1"/>
            <a:endParaRPr lang="sv-SE" altLang="sv-SE"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01D4DD90-D218-424A-B9EF-8CF02BCC3F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541F0-4AC4-1848-A2AD-DE7C5F75CCC4}" type="slidenum">
              <a:rPr lang="sv-SE" altLang="sv-SE"/>
              <a:pPr>
                <a:spcBef>
                  <a:spcPct val="0"/>
                </a:spcBef>
              </a:pPr>
              <a:t>41</a:t>
            </a:fld>
            <a:endParaRPr lang="sv-SE" altLang="sv-SE"/>
          </a:p>
        </p:txBody>
      </p:sp>
      <p:sp>
        <p:nvSpPr>
          <p:cNvPr id="97282" name="Rectangle 2">
            <a:extLst>
              <a:ext uri="{FF2B5EF4-FFF2-40B4-BE49-F238E27FC236}">
                <a16:creationId xmlns:a16="http://schemas.microsoft.com/office/drawing/2014/main" id="{03D99D7D-08BB-894D-A077-1229E4B48FEE}"/>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7894DE10-C8A7-BE4E-AA45-44AF052DE03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41EDF2BB-D586-0D4D-94A5-0312B6EA73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8BEF7C-F0BC-BE49-B4F1-1620B3B1E2E2}" type="slidenum">
              <a:rPr lang="sv-SE" altLang="sv-SE"/>
              <a:pPr>
                <a:spcBef>
                  <a:spcPct val="0"/>
                </a:spcBef>
              </a:pPr>
              <a:t>42</a:t>
            </a:fld>
            <a:endParaRPr lang="sv-SE" altLang="sv-SE"/>
          </a:p>
        </p:txBody>
      </p:sp>
      <p:sp>
        <p:nvSpPr>
          <p:cNvPr id="99330" name="Rectangle 2">
            <a:extLst>
              <a:ext uri="{FF2B5EF4-FFF2-40B4-BE49-F238E27FC236}">
                <a16:creationId xmlns:a16="http://schemas.microsoft.com/office/drawing/2014/main" id="{67586892-9C2A-D644-A6C8-9881B7953037}"/>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772E7E97-2F71-894A-AEB5-522277F04C5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24045548-D604-1647-887C-725267D43F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525B67-8D8D-7F43-8DEF-B2DCE91E5957}" type="slidenum">
              <a:rPr lang="sv-SE" altLang="sv-SE"/>
              <a:pPr>
                <a:spcBef>
                  <a:spcPct val="0"/>
                </a:spcBef>
              </a:pPr>
              <a:t>43</a:t>
            </a:fld>
            <a:endParaRPr lang="sv-SE" altLang="sv-SE"/>
          </a:p>
        </p:txBody>
      </p:sp>
      <p:sp>
        <p:nvSpPr>
          <p:cNvPr id="101378" name="Rectangle 2">
            <a:extLst>
              <a:ext uri="{FF2B5EF4-FFF2-40B4-BE49-F238E27FC236}">
                <a16:creationId xmlns:a16="http://schemas.microsoft.com/office/drawing/2014/main" id="{8451560D-0CEE-0D4F-8F42-4D80CDFEED83}"/>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B51F72D5-165C-AD4F-8FD8-52EF7A1EB16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E77938F3-D8D8-144F-A8B6-8C94B95364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57AFB8-CCAA-CC44-98AA-6E04627B5272}" type="slidenum">
              <a:rPr lang="sv-SE" altLang="sv-SE"/>
              <a:pPr>
                <a:spcBef>
                  <a:spcPct val="0"/>
                </a:spcBef>
              </a:pPr>
              <a:t>44</a:t>
            </a:fld>
            <a:endParaRPr lang="sv-SE" altLang="sv-SE"/>
          </a:p>
        </p:txBody>
      </p:sp>
      <p:sp>
        <p:nvSpPr>
          <p:cNvPr id="103426" name="Rectangle 2">
            <a:extLst>
              <a:ext uri="{FF2B5EF4-FFF2-40B4-BE49-F238E27FC236}">
                <a16:creationId xmlns:a16="http://schemas.microsoft.com/office/drawing/2014/main" id="{CAB4BBC6-89B7-1A4E-84F5-659CD6AFD99B}"/>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1965AEE4-AEFB-F049-ADE0-E2045CC2AA5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F34740F7-7A6A-3047-9F71-C18052BA7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459900-B53D-4D4F-AFB4-2F83ABFF5F61}" type="slidenum">
              <a:rPr lang="sv-SE" altLang="sv-SE"/>
              <a:pPr>
                <a:spcBef>
                  <a:spcPct val="0"/>
                </a:spcBef>
              </a:pPr>
              <a:t>45</a:t>
            </a:fld>
            <a:endParaRPr lang="sv-SE" altLang="sv-SE"/>
          </a:p>
        </p:txBody>
      </p:sp>
      <p:sp>
        <p:nvSpPr>
          <p:cNvPr id="105474" name="Rectangle 2">
            <a:extLst>
              <a:ext uri="{FF2B5EF4-FFF2-40B4-BE49-F238E27FC236}">
                <a16:creationId xmlns:a16="http://schemas.microsoft.com/office/drawing/2014/main" id="{DBD69498-3DC8-BB45-812B-F637BB405FA5}"/>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51B4FC81-F4A3-C846-A8D5-56ABB81482A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0D56D0DB-1408-7940-B221-FAC994FCA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AD3C45-AC46-134F-B38D-A09B75694113}" type="slidenum">
              <a:rPr lang="sv-SE" altLang="sv-SE"/>
              <a:pPr>
                <a:spcBef>
                  <a:spcPct val="0"/>
                </a:spcBef>
              </a:pPr>
              <a:t>46</a:t>
            </a:fld>
            <a:endParaRPr lang="sv-SE" altLang="sv-SE"/>
          </a:p>
        </p:txBody>
      </p:sp>
      <p:sp>
        <p:nvSpPr>
          <p:cNvPr id="107522" name="Rectangle 2">
            <a:extLst>
              <a:ext uri="{FF2B5EF4-FFF2-40B4-BE49-F238E27FC236}">
                <a16:creationId xmlns:a16="http://schemas.microsoft.com/office/drawing/2014/main" id="{4F744EFD-2E23-4941-81AE-9F6106D6DA15}"/>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26199A22-6F7C-DB44-8303-DC607628DA2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EF9C6C36-9B68-8D49-9FC3-10CB0625F2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C7C99-607B-C64A-80A2-01BE05CB3C3C}" type="slidenum">
              <a:rPr lang="sv-SE" altLang="sv-SE"/>
              <a:pPr>
                <a:spcBef>
                  <a:spcPct val="0"/>
                </a:spcBef>
              </a:pPr>
              <a:t>47</a:t>
            </a:fld>
            <a:endParaRPr lang="sv-SE" altLang="sv-SE"/>
          </a:p>
        </p:txBody>
      </p:sp>
      <p:sp>
        <p:nvSpPr>
          <p:cNvPr id="109570" name="Rectangle 2">
            <a:extLst>
              <a:ext uri="{FF2B5EF4-FFF2-40B4-BE49-F238E27FC236}">
                <a16:creationId xmlns:a16="http://schemas.microsoft.com/office/drawing/2014/main" id="{D216A618-B92E-4D49-8E98-AE194F0A46E9}"/>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31AC9209-50AA-FD46-9F7A-0E38DCE5415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6140BC10-BE21-8448-BDB8-7A302BCA71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69A09-7F17-124D-92D0-72C3C80778E4}" type="slidenum">
              <a:rPr lang="sv-SE" altLang="sv-SE"/>
              <a:pPr>
                <a:spcBef>
                  <a:spcPct val="0"/>
                </a:spcBef>
              </a:pPr>
              <a:t>48</a:t>
            </a:fld>
            <a:endParaRPr lang="sv-SE" altLang="sv-SE"/>
          </a:p>
        </p:txBody>
      </p:sp>
      <p:sp>
        <p:nvSpPr>
          <p:cNvPr id="111618" name="Rectangle 2">
            <a:extLst>
              <a:ext uri="{FF2B5EF4-FFF2-40B4-BE49-F238E27FC236}">
                <a16:creationId xmlns:a16="http://schemas.microsoft.com/office/drawing/2014/main" id="{F2135F62-A1F6-094F-AA2E-9B6262BB02F1}"/>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2F3D22E4-E550-CB4F-A4DD-392734B880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7ADA62E5-B2F2-3448-8235-2CE8F22D7D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F8241D-F591-4744-956C-B2549A90FD0F}" type="slidenum">
              <a:rPr lang="sv-SE" altLang="sv-SE"/>
              <a:pPr>
                <a:spcBef>
                  <a:spcPct val="0"/>
                </a:spcBef>
              </a:pPr>
              <a:t>49</a:t>
            </a:fld>
            <a:endParaRPr lang="sv-SE" altLang="sv-SE"/>
          </a:p>
        </p:txBody>
      </p:sp>
      <p:sp>
        <p:nvSpPr>
          <p:cNvPr id="113666" name="Rectangle 2">
            <a:extLst>
              <a:ext uri="{FF2B5EF4-FFF2-40B4-BE49-F238E27FC236}">
                <a16:creationId xmlns:a16="http://schemas.microsoft.com/office/drawing/2014/main" id="{67867512-1F17-6A46-A544-95DDEC7E7EF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6A51790D-70F9-A647-B74C-9F3834ECB54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F9415085-3377-E84B-A612-1E19ED456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206C2-95A4-CA4B-BF29-0BB4E97EE3A4}" type="slidenum">
              <a:rPr lang="sv-SE" altLang="sv-SE"/>
              <a:pPr>
                <a:spcBef>
                  <a:spcPct val="0"/>
                </a:spcBef>
              </a:pPr>
              <a:t>5</a:t>
            </a:fld>
            <a:endParaRPr lang="sv-SE" altLang="sv-SE"/>
          </a:p>
        </p:txBody>
      </p:sp>
      <p:sp>
        <p:nvSpPr>
          <p:cNvPr id="23554" name="Rectangle 2">
            <a:extLst>
              <a:ext uri="{FF2B5EF4-FFF2-40B4-BE49-F238E27FC236}">
                <a16:creationId xmlns:a16="http://schemas.microsoft.com/office/drawing/2014/main" id="{4D36D65F-69AD-0840-AC3C-E214BF033599}"/>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CD5BA2F1-034B-5B42-9BB8-B966E29F0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A321AA0D-491B-2046-8844-DAE45D74F0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76C7C6-0D52-E042-BD3F-5C0476E31D71}" type="slidenum">
              <a:rPr lang="sv-SE" altLang="sv-SE"/>
              <a:pPr>
                <a:spcBef>
                  <a:spcPct val="0"/>
                </a:spcBef>
              </a:pPr>
              <a:t>50</a:t>
            </a:fld>
            <a:endParaRPr lang="sv-SE" altLang="sv-SE"/>
          </a:p>
        </p:txBody>
      </p:sp>
      <p:sp>
        <p:nvSpPr>
          <p:cNvPr id="115714" name="Rectangle 2">
            <a:extLst>
              <a:ext uri="{FF2B5EF4-FFF2-40B4-BE49-F238E27FC236}">
                <a16:creationId xmlns:a16="http://schemas.microsoft.com/office/drawing/2014/main" id="{B6C3DEA1-F436-5346-B7BC-5764AB6C2B4F}"/>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760DD327-518F-8544-90EB-FB00948D9A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9BE6D18D-7E73-914B-ABF2-767D59DF2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F603E-EDD8-6C43-92AD-EB21579AE52B}" type="slidenum">
              <a:rPr lang="sv-SE" altLang="sv-SE"/>
              <a:pPr>
                <a:spcBef>
                  <a:spcPct val="0"/>
                </a:spcBef>
              </a:pPr>
              <a:t>51</a:t>
            </a:fld>
            <a:endParaRPr lang="sv-SE" altLang="sv-SE"/>
          </a:p>
        </p:txBody>
      </p:sp>
      <p:sp>
        <p:nvSpPr>
          <p:cNvPr id="117762" name="Rectangle 2">
            <a:extLst>
              <a:ext uri="{FF2B5EF4-FFF2-40B4-BE49-F238E27FC236}">
                <a16:creationId xmlns:a16="http://schemas.microsoft.com/office/drawing/2014/main" id="{E115BF78-EE5E-F049-9791-9A29F60BCF7A}"/>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611CB7E2-3CE7-D847-AF35-2E950999F7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8E418C01-0DCC-684E-9A57-197149A9A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4FBAA1-BBBC-C342-9D45-A8C31CA4A766}" type="slidenum">
              <a:rPr lang="sv-SE" altLang="sv-SE"/>
              <a:pPr>
                <a:spcBef>
                  <a:spcPct val="0"/>
                </a:spcBef>
              </a:pPr>
              <a:t>52</a:t>
            </a:fld>
            <a:endParaRPr lang="sv-SE" altLang="sv-SE"/>
          </a:p>
        </p:txBody>
      </p:sp>
      <p:sp>
        <p:nvSpPr>
          <p:cNvPr id="119810" name="Rectangle 2">
            <a:extLst>
              <a:ext uri="{FF2B5EF4-FFF2-40B4-BE49-F238E27FC236}">
                <a16:creationId xmlns:a16="http://schemas.microsoft.com/office/drawing/2014/main" id="{696BB92D-20F1-0849-A5CF-66516992134F}"/>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2CB6C0CE-7EB9-794A-A288-4A9D97EECAF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F285375-4FE3-B446-ABBA-9D8EA4953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D14F11-E940-7148-BBE0-521ED1AE69BF}" type="slidenum">
              <a:rPr lang="sv-SE" altLang="sv-SE"/>
              <a:pPr>
                <a:spcBef>
                  <a:spcPct val="0"/>
                </a:spcBef>
              </a:pPr>
              <a:t>6</a:t>
            </a:fld>
            <a:endParaRPr lang="sv-SE" altLang="sv-SE"/>
          </a:p>
        </p:txBody>
      </p:sp>
      <p:sp>
        <p:nvSpPr>
          <p:cNvPr id="25602" name="Rectangle 2">
            <a:extLst>
              <a:ext uri="{FF2B5EF4-FFF2-40B4-BE49-F238E27FC236}">
                <a16:creationId xmlns:a16="http://schemas.microsoft.com/office/drawing/2014/main" id="{67D0F039-7AE8-7040-96D1-C4750160FD45}"/>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A1C6764-4F5A-0644-8D9D-A44FB77D7157}"/>
              </a:ext>
            </a:extLst>
          </p:cNvPr>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DBE6B5E-FFE9-3A4A-84F6-AEE448FB50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0DB377-FAB3-1C4A-8EB7-10F4633370D2}" type="slidenum">
              <a:rPr lang="sv-SE" altLang="sv-SE"/>
              <a:pPr>
                <a:spcBef>
                  <a:spcPct val="0"/>
                </a:spcBef>
              </a:pPr>
              <a:t>7</a:t>
            </a:fld>
            <a:endParaRPr lang="sv-SE" altLang="sv-SE"/>
          </a:p>
        </p:txBody>
      </p:sp>
      <p:sp>
        <p:nvSpPr>
          <p:cNvPr id="27650" name="Rectangle 7">
            <a:extLst>
              <a:ext uri="{FF2B5EF4-FFF2-40B4-BE49-F238E27FC236}">
                <a16:creationId xmlns:a16="http://schemas.microsoft.com/office/drawing/2014/main" id="{E6657E8E-D95D-C145-BDEE-8812657800F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A5D717B-4326-6F4D-8595-EA985C1294F5}" type="slidenum">
              <a:rPr lang="sv-SE" altLang="sv-SE">
                <a:latin typeface="Times New Roman" panose="02020603050405020304" pitchFamily="18" charset="0"/>
              </a:rPr>
              <a:pPr algn="r">
                <a:spcBef>
                  <a:spcPct val="0"/>
                </a:spcBef>
              </a:pPr>
              <a:t>7</a:t>
            </a:fld>
            <a:endParaRPr lang="sv-SE" altLang="sv-SE">
              <a:latin typeface="Times New Roman" panose="02020603050405020304" pitchFamily="18" charset="0"/>
            </a:endParaRPr>
          </a:p>
        </p:txBody>
      </p:sp>
      <p:sp>
        <p:nvSpPr>
          <p:cNvPr id="27651" name="Rectangle 1026">
            <a:extLst>
              <a:ext uri="{FF2B5EF4-FFF2-40B4-BE49-F238E27FC236}">
                <a16:creationId xmlns:a16="http://schemas.microsoft.com/office/drawing/2014/main" id="{194F8D9C-B2F9-6D47-9248-1733D013D578}"/>
              </a:ext>
            </a:extLst>
          </p:cNvPr>
          <p:cNvSpPr>
            <a:spLocks noGrp="1" noRot="1" noChangeAspect="1" noChangeArrowheads="1" noTextEdit="1"/>
          </p:cNvSpPr>
          <p:nvPr>
            <p:ph type="sldImg"/>
          </p:nvPr>
        </p:nvSpPr>
        <p:spPr>
          <a:ln/>
        </p:spPr>
      </p:sp>
      <p:sp>
        <p:nvSpPr>
          <p:cNvPr id="27652" name="Rectangle 1027">
            <a:extLst>
              <a:ext uri="{FF2B5EF4-FFF2-40B4-BE49-F238E27FC236}">
                <a16:creationId xmlns:a16="http://schemas.microsoft.com/office/drawing/2014/main" id="{E80F6989-7E90-584F-BFDD-6032F2F0181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cs typeface="Times New Roman" panose="02020603050405020304" pitchFamily="18" charset="0"/>
              </a:rPr>
              <a:t>För att kunna tävla krävs regler. Bilsport har bestämmelser som är gemensamma för all bilsportgrenar. Förutom dessa finns tävlingsregler och tekniska regler för Rallycross. </a:t>
            </a:r>
          </a:p>
          <a:p>
            <a:pPr eaLnBrk="1" hangingPunct="1"/>
            <a:r>
              <a:rPr lang="sv-SE" altLang="sv-SE" dirty="0">
                <a:latin typeface="Arial" panose="020B0604020202020204" pitchFamily="34" charset="0"/>
                <a:cs typeface="Times New Roman" panose="02020603050405020304" pitchFamily="18" charset="0"/>
              </a:rPr>
              <a:t>Alla regler är skrivna så att följande krav ska uppfyllas</a:t>
            </a:r>
          </a:p>
          <a:p>
            <a:pPr eaLnBrk="1" hangingPunct="1"/>
            <a:r>
              <a:rPr lang="sv-SE" altLang="sv-SE" dirty="0">
                <a:latin typeface="Arial" panose="020B0604020202020204" pitchFamily="34" charset="0"/>
                <a:cs typeface="Times New Roman" panose="02020603050405020304" pitchFamily="18" charset="0"/>
              </a:rPr>
              <a:t> </a:t>
            </a:r>
          </a:p>
          <a:p>
            <a:pPr eaLnBrk="1" hangingPunct="1"/>
            <a:r>
              <a:rPr lang="sv-SE" altLang="sv-SE" dirty="0">
                <a:latin typeface="Arial" panose="020B0604020202020204" pitchFamily="34" charset="0"/>
                <a:cs typeface="Times New Roman" panose="02020603050405020304" pitchFamily="18" charset="0"/>
              </a:rPr>
              <a:t>-         skapa sportslig rättvisa.</a:t>
            </a:r>
          </a:p>
          <a:p>
            <a:pPr eaLnBrk="1" hangingPunct="1"/>
            <a:r>
              <a:rPr lang="sv-SE" altLang="sv-SE" dirty="0">
                <a:latin typeface="Arial" panose="020B0604020202020204" pitchFamily="34" charset="0"/>
                <a:cs typeface="Times New Roman" panose="02020603050405020304" pitchFamily="18" charset="0"/>
              </a:rPr>
              <a:t>-         Säkerhet</a:t>
            </a:r>
          </a:p>
          <a:p>
            <a:pPr eaLnBrk="1" hangingPunct="1"/>
            <a:r>
              <a:rPr lang="sv-SE" altLang="sv-SE" dirty="0">
                <a:latin typeface="Arial" panose="020B0604020202020204" pitchFamily="34" charset="0"/>
                <a:cs typeface="Times New Roman" panose="02020603050405020304" pitchFamily="18" charset="0"/>
              </a:rPr>
              <a:t>-         Underhållning för publiken</a:t>
            </a:r>
          </a:p>
          <a:p>
            <a:pPr eaLnBrk="1" hangingPunct="1"/>
            <a:endParaRPr lang="sv-SE" altLang="sv-SE"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D74C4854-E39A-1A4B-8914-85474ADD99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63D01E-9EFC-BC40-A0AD-188DFA67B094}" type="slidenum">
              <a:rPr lang="sv-SE" altLang="sv-SE"/>
              <a:pPr>
                <a:spcBef>
                  <a:spcPct val="0"/>
                </a:spcBef>
              </a:pPr>
              <a:t>8</a:t>
            </a:fld>
            <a:endParaRPr lang="sv-SE" altLang="sv-SE"/>
          </a:p>
        </p:txBody>
      </p:sp>
      <p:sp>
        <p:nvSpPr>
          <p:cNvPr id="29698" name="Rectangle 2">
            <a:extLst>
              <a:ext uri="{FF2B5EF4-FFF2-40B4-BE49-F238E27FC236}">
                <a16:creationId xmlns:a16="http://schemas.microsoft.com/office/drawing/2014/main" id="{BF6AE622-C66B-2844-98BA-F6C8891E7420}"/>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8DA87F4-C2DD-7740-9465-E9F4C819F37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BE715C7F-E5E0-9140-8AE8-6CD05B9066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4C0EA-0FCE-E044-872E-B82218767CD5}" type="slidenum">
              <a:rPr lang="sv-SE" altLang="sv-SE"/>
              <a:pPr>
                <a:spcBef>
                  <a:spcPct val="0"/>
                </a:spcBef>
              </a:pPr>
              <a:t>9</a:t>
            </a:fld>
            <a:endParaRPr lang="sv-SE" altLang="sv-SE"/>
          </a:p>
        </p:txBody>
      </p:sp>
      <p:sp>
        <p:nvSpPr>
          <p:cNvPr id="31746" name="Rectangle 2">
            <a:extLst>
              <a:ext uri="{FF2B5EF4-FFF2-40B4-BE49-F238E27FC236}">
                <a16:creationId xmlns:a16="http://schemas.microsoft.com/office/drawing/2014/main" id="{D4B5631F-9F19-0247-A842-877AFB4136DD}"/>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6B459A5-0883-0B49-8BAB-37D39298646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79BEAA2-5573-8F40-803D-9AC85D8C9FA1}"/>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57659FE5-98D6-054A-8F1E-A117DFAE4469}"/>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6" name="Freeform 4">
              <a:extLst>
                <a:ext uri="{FF2B5EF4-FFF2-40B4-BE49-F238E27FC236}">
                  <a16:creationId xmlns:a16="http://schemas.microsoft.com/office/drawing/2014/main" id="{447FCCD7-C495-1645-A81F-139CCB04350B}"/>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7" name="Freeform 5">
              <a:extLst>
                <a:ext uri="{FF2B5EF4-FFF2-40B4-BE49-F238E27FC236}">
                  <a16:creationId xmlns:a16="http://schemas.microsoft.com/office/drawing/2014/main" id="{146DDD3E-3A2C-E049-8D50-4AF9F41330B7}"/>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grpSp>
          <p:nvGrpSpPr>
            <p:cNvPr id="8" name="Group 6">
              <a:extLst>
                <a:ext uri="{FF2B5EF4-FFF2-40B4-BE49-F238E27FC236}">
                  <a16:creationId xmlns:a16="http://schemas.microsoft.com/office/drawing/2014/main" id="{8579E70E-35C4-DB4E-8B7C-D7DE3B4470A1}"/>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88AF4A62-C83D-6842-AFEF-E85D692BEA18}"/>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29" name="Freeform 8">
                <a:extLst>
                  <a:ext uri="{FF2B5EF4-FFF2-40B4-BE49-F238E27FC236}">
                    <a16:creationId xmlns:a16="http://schemas.microsoft.com/office/drawing/2014/main" id="{802EFD29-318E-AF47-A100-0F0698ED0EC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0" name="Freeform 9">
                <a:extLst>
                  <a:ext uri="{FF2B5EF4-FFF2-40B4-BE49-F238E27FC236}">
                    <a16:creationId xmlns:a16="http://schemas.microsoft.com/office/drawing/2014/main" id="{E84FCD2D-82AF-D541-83AB-59D973C6DEE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1" name="Freeform 10">
                <a:extLst>
                  <a:ext uri="{FF2B5EF4-FFF2-40B4-BE49-F238E27FC236}">
                    <a16:creationId xmlns:a16="http://schemas.microsoft.com/office/drawing/2014/main" id="{6EF0CBD4-9D47-C243-B9FF-111021B1933C}"/>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2" name="Freeform 11">
                <a:extLst>
                  <a:ext uri="{FF2B5EF4-FFF2-40B4-BE49-F238E27FC236}">
                    <a16:creationId xmlns:a16="http://schemas.microsoft.com/office/drawing/2014/main" id="{4E336DC2-28AB-E744-95A4-AC6632C14365}"/>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3" name="Freeform 12">
                <a:extLst>
                  <a:ext uri="{FF2B5EF4-FFF2-40B4-BE49-F238E27FC236}">
                    <a16:creationId xmlns:a16="http://schemas.microsoft.com/office/drawing/2014/main" id="{5DD2C4CD-FE22-7C4D-ADF9-B7F519869E1B}"/>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4" name="Freeform 13">
                <a:extLst>
                  <a:ext uri="{FF2B5EF4-FFF2-40B4-BE49-F238E27FC236}">
                    <a16:creationId xmlns:a16="http://schemas.microsoft.com/office/drawing/2014/main" id="{940D77CC-CCF6-544C-8DF1-C2EF6083B10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5" name="Freeform 14">
                <a:extLst>
                  <a:ext uri="{FF2B5EF4-FFF2-40B4-BE49-F238E27FC236}">
                    <a16:creationId xmlns:a16="http://schemas.microsoft.com/office/drawing/2014/main" id="{7D14E68E-30ED-514D-B5B2-C187AC7F8A7C}"/>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6" name="Freeform 15">
                <a:extLst>
                  <a:ext uri="{FF2B5EF4-FFF2-40B4-BE49-F238E27FC236}">
                    <a16:creationId xmlns:a16="http://schemas.microsoft.com/office/drawing/2014/main" id="{DB64DAFF-A8FB-5B42-B51E-140FCEDA1CBE}"/>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7" name="Freeform 16">
                <a:extLst>
                  <a:ext uri="{FF2B5EF4-FFF2-40B4-BE49-F238E27FC236}">
                    <a16:creationId xmlns:a16="http://schemas.microsoft.com/office/drawing/2014/main" id="{2C5ABE85-6ED7-0B44-A3B2-ED78AC7C4DA1}"/>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8" name="Freeform 17">
                <a:extLst>
                  <a:ext uri="{FF2B5EF4-FFF2-40B4-BE49-F238E27FC236}">
                    <a16:creationId xmlns:a16="http://schemas.microsoft.com/office/drawing/2014/main" id="{7AD90CBC-58DE-6548-AE03-E6F4CE15CBB1}"/>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39" name="Freeform 18">
                <a:extLst>
                  <a:ext uri="{FF2B5EF4-FFF2-40B4-BE49-F238E27FC236}">
                    <a16:creationId xmlns:a16="http://schemas.microsoft.com/office/drawing/2014/main" id="{A9826B7D-D5ED-124C-9A58-F7709E00C136}"/>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40" name="Freeform 19">
                <a:extLst>
                  <a:ext uri="{FF2B5EF4-FFF2-40B4-BE49-F238E27FC236}">
                    <a16:creationId xmlns:a16="http://schemas.microsoft.com/office/drawing/2014/main" id="{86D440E5-B637-D44C-A075-120915124DF3}"/>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grpSp>
        <p:sp>
          <p:nvSpPr>
            <p:cNvPr id="9" name="Freeform 20">
              <a:extLst>
                <a:ext uri="{FF2B5EF4-FFF2-40B4-BE49-F238E27FC236}">
                  <a16:creationId xmlns:a16="http://schemas.microsoft.com/office/drawing/2014/main" id="{03AB83AC-E777-8C4A-8454-0E0DE7D37037}"/>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0" name="Freeform 21">
              <a:extLst>
                <a:ext uri="{FF2B5EF4-FFF2-40B4-BE49-F238E27FC236}">
                  <a16:creationId xmlns:a16="http://schemas.microsoft.com/office/drawing/2014/main" id="{58CC8A0B-C71E-144A-A917-29EDC750F91D}"/>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1" name="Freeform 22">
              <a:extLst>
                <a:ext uri="{FF2B5EF4-FFF2-40B4-BE49-F238E27FC236}">
                  <a16:creationId xmlns:a16="http://schemas.microsoft.com/office/drawing/2014/main" id="{2E2BC4ED-F951-9344-A559-337E7E2994C6}"/>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sv-SE"/>
            </a:p>
          </p:txBody>
        </p:sp>
        <p:sp>
          <p:nvSpPr>
            <p:cNvPr id="12" name="Freeform 23">
              <a:extLst>
                <a:ext uri="{FF2B5EF4-FFF2-40B4-BE49-F238E27FC236}">
                  <a16:creationId xmlns:a16="http://schemas.microsoft.com/office/drawing/2014/main" id="{326B57AD-D31C-5541-873F-E853DB7087CD}"/>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3" name="Freeform 24">
              <a:extLst>
                <a:ext uri="{FF2B5EF4-FFF2-40B4-BE49-F238E27FC236}">
                  <a16:creationId xmlns:a16="http://schemas.microsoft.com/office/drawing/2014/main" id="{73A3C47E-9647-D541-9E7E-65CF976FE0EF}"/>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4" name="Freeform 25">
              <a:extLst>
                <a:ext uri="{FF2B5EF4-FFF2-40B4-BE49-F238E27FC236}">
                  <a16:creationId xmlns:a16="http://schemas.microsoft.com/office/drawing/2014/main" id="{84CE6118-3F53-0A4F-8F40-E66779405985}"/>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sv-SE"/>
            </a:p>
          </p:txBody>
        </p:sp>
        <p:sp>
          <p:nvSpPr>
            <p:cNvPr id="15" name="Freeform 26">
              <a:extLst>
                <a:ext uri="{FF2B5EF4-FFF2-40B4-BE49-F238E27FC236}">
                  <a16:creationId xmlns:a16="http://schemas.microsoft.com/office/drawing/2014/main" id="{6FE19D45-FCE5-3641-813D-A7CA8871641E}"/>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6" name="Freeform 27">
              <a:extLst>
                <a:ext uri="{FF2B5EF4-FFF2-40B4-BE49-F238E27FC236}">
                  <a16:creationId xmlns:a16="http://schemas.microsoft.com/office/drawing/2014/main" id="{8121AA21-1799-BD49-B320-C51C6357F53A}"/>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7" name="Line 28">
              <a:extLst>
                <a:ext uri="{FF2B5EF4-FFF2-40B4-BE49-F238E27FC236}">
                  <a16:creationId xmlns:a16="http://schemas.microsoft.com/office/drawing/2014/main" id="{60C521F0-FCC0-DE42-B370-2470711948BA}"/>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8" name="Line 29">
              <a:extLst>
                <a:ext uri="{FF2B5EF4-FFF2-40B4-BE49-F238E27FC236}">
                  <a16:creationId xmlns:a16="http://schemas.microsoft.com/office/drawing/2014/main" id="{F002270C-A609-3D49-B591-0DDAFE85AD2C}"/>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9" name="Line 30">
              <a:extLst>
                <a:ext uri="{FF2B5EF4-FFF2-40B4-BE49-F238E27FC236}">
                  <a16:creationId xmlns:a16="http://schemas.microsoft.com/office/drawing/2014/main" id="{16A19238-24D0-C146-B43C-DC12498FC39E}"/>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grpSp>
          <p:nvGrpSpPr>
            <p:cNvPr id="20" name="Group 31">
              <a:extLst>
                <a:ext uri="{FF2B5EF4-FFF2-40B4-BE49-F238E27FC236}">
                  <a16:creationId xmlns:a16="http://schemas.microsoft.com/office/drawing/2014/main" id="{0C9BCBCA-059D-6340-8F3D-DA7FAE495DD4}"/>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02DCC024-6548-1540-8D7C-BC9FF6F935C5}"/>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4" name="Line 33">
                <a:extLst>
                  <a:ext uri="{FF2B5EF4-FFF2-40B4-BE49-F238E27FC236}">
                    <a16:creationId xmlns:a16="http://schemas.microsoft.com/office/drawing/2014/main" id="{96FAF670-ECEA-8747-AE44-F5252EC54B78}"/>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5" name="Line 34">
                <a:extLst>
                  <a:ext uri="{FF2B5EF4-FFF2-40B4-BE49-F238E27FC236}">
                    <a16:creationId xmlns:a16="http://schemas.microsoft.com/office/drawing/2014/main" id="{A0DC3C73-218C-C947-9706-0394B9A51C9E}"/>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6" name="Line 35">
                <a:extLst>
                  <a:ext uri="{FF2B5EF4-FFF2-40B4-BE49-F238E27FC236}">
                    <a16:creationId xmlns:a16="http://schemas.microsoft.com/office/drawing/2014/main" id="{D06DF833-5ED3-E14F-B5BC-9361B438867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7" name="Line 36">
                <a:extLst>
                  <a:ext uri="{FF2B5EF4-FFF2-40B4-BE49-F238E27FC236}">
                    <a16:creationId xmlns:a16="http://schemas.microsoft.com/office/drawing/2014/main" id="{B3C4AFD9-D810-6E4E-AC56-F70143EA8343}"/>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21" name="Line 37">
              <a:extLst>
                <a:ext uri="{FF2B5EF4-FFF2-40B4-BE49-F238E27FC236}">
                  <a16:creationId xmlns:a16="http://schemas.microsoft.com/office/drawing/2014/main" id="{F757BDE8-CDBC-4748-9338-6B092DE4A63F}"/>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2" name="Line 38">
              <a:extLst>
                <a:ext uri="{FF2B5EF4-FFF2-40B4-BE49-F238E27FC236}">
                  <a16:creationId xmlns:a16="http://schemas.microsoft.com/office/drawing/2014/main" id="{D78D897A-C4B7-AF4F-A002-D0BB34848EB3}"/>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12496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sv-SE"/>
              <a:t>Klicka här för att ändra format</a:t>
            </a:r>
          </a:p>
        </p:txBody>
      </p:sp>
      <p:sp>
        <p:nvSpPr>
          <p:cNvPr id="12496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sv-SE"/>
              <a:t>Klicka här för att ändra format på underrubrik i bakgrunden</a:t>
            </a:r>
          </a:p>
        </p:txBody>
      </p:sp>
      <p:sp>
        <p:nvSpPr>
          <p:cNvPr id="41" name="Rectangle 41">
            <a:extLst>
              <a:ext uri="{FF2B5EF4-FFF2-40B4-BE49-F238E27FC236}">
                <a16:creationId xmlns:a16="http://schemas.microsoft.com/office/drawing/2014/main" id="{EEE9D2F9-3DA0-D84D-B0FF-07749E4B8315}"/>
              </a:ext>
            </a:extLst>
          </p:cNvPr>
          <p:cNvSpPr>
            <a:spLocks noGrp="1" noChangeArrowheads="1"/>
          </p:cNvSpPr>
          <p:nvPr>
            <p:ph type="dt" sz="quarter" idx="10"/>
          </p:nvPr>
        </p:nvSpPr>
        <p:spPr/>
        <p:txBody>
          <a:bodyPr/>
          <a:lstStyle>
            <a:lvl1pPr>
              <a:defRPr/>
            </a:lvl1pPr>
          </a:lstStyle>
          <a:p>
            <a:pPr>
              <a:defRPr/>
            </a:pPr>
            <a:fld id="{CFBC501E-450A-8A49-87F6-1E203B689DE9}" type="datetime6">
              <a:rPr lang="sv-SE"/>
              <a:pPr>
                <a:defRPr/>
              </a:pPr>
              <a:t>september 2022</a:t>
            </a:fld>
            <a:endParaRPr lang="sv-SE"/>
          </a:p>
        </p:txBody>
      </p:sp>
      <p:sp>
        <p:nvSpPr>
          <p:cNvPr id="42" name="Rectangle 42">
            <a:extLst>
              <a:ext uri="{FF2B5EF4-FFF2-40B4-BE49-F238E27FC236}">
                <a16:creationId xmlns:a16="http://schemas.microsoft.com/office/drawing/2014/main" id="{1C2ED7A4-038E-DF4F-85D8-9F946275F2CF}"/>
              </a:ext>
            </a:extLst>
          </p:cNvPr>
          <p:cNvSpPr>
            <a:spLocks noGrp="1" noChangeArrowheads="1"/>
          </p:cNvSpPr>
          <p:nvPr>
            <p:ph type="ftr" sz="quarter" idx="11"/>
          </p:nvPr>
        </p:nvSpPr>
        <p:spPr/>
        <p:txBody>
          <a:bodyPr/>
          <a:lstStyle>
            <a:lvl1pPr>
              <a:defRPr/>
            </a:lvl1pPr>
          </a:lstStyle>
          <a:p>
            <a:pPr>
              <a:defRPr/>
            </a:pPr>
            <a:r>
              <a:rPr lang="sv-SE"/>
              <a:t>ha</a:t>
            </a:r>
          </a:p>
        </p:txBody>
      </p:sp>
      <p:sp>
        <p:nvSpPr>
          <p:cNvPr id="43" name="Rectangle 43">
            <a:extLst>
              <a:ext uri="{FF2B5EF4-FFF2-40B4-BE49-F238E27FC236}">
                <a16:creationId xmlns:a16="http://schemas.microsoft.com/office/drawing/2014/main" id="{D80615F1-74DE-694D-94C1-34AE9902CCE7}"/>
              </a:ext>
            </a:extLst>
          </p:cNvPr>
          <p:cNvSpPr>
            <a:spLocks noGrp="1" noChangeArrowheads="1"/>
          </p:cNvSpPr>
          <p:nvPr>
            <p:ph type="sldNum" sz="quarter" idx="12"/>
          </p:nvPr>
        </p:nvSpPr>
        <p:spPr/>
        <p:txBody>
          <a:bodyPr/>
          <a:lstStyle>
            <a:lvl1pPr>
              <a:defRPr/>
            </a:lvl1pPr>
          </a:lstStyle>
          <a:p>
            <a:fld id="{B5915062-4C05-8E46-93BA-ADB5D604FC4F}" type="slidenum">
              <a:rPr lang="sv-SE" altLang="sv-SE"/>
              <a:pPr/>
              <a:t>‹#›</a:t>
            </a:fld>
            <a:endParaRPr lang="sv-SE" altLang="sv-SE"/>
          </a:p>
        </p:txBody>
      </p:sp>
    </p:spTree>
    <p:extLst>
      <p:ext uri="{BB962C8B-B14F-4D97-AF65-F5344CB8AC3E}">
        <p14:creationId xmlns:p14="http://schemas.microsoft.com/office/powerpoint/2010/main" val="123378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0">
            <a:extLst>
              <a:ext uri="{FF2B5EF4-FFF2-40B4-BE49-F238E27FC236}">
                <a16:creationId xmlns:a16="http://schemas.microsoft.com/office/drawing/2014/main" id="{F8117A06-F6EE-EB47-9D12-53D2CC9BBF21}"/>
              </a:ext>
            </a:extLst>
          </p:cNvPr>
          <p:cNvSpPr>
            <a:spLocks noGrp="1" noChangeArrowheads="1"/>
          </p:cNvSpPr>
          <p:nvPr>
            <p:ph type="dt" sz="half" idx="10"/>
          </p:nvPr>
        </p:nvSpPr>
        <p:spPr>
          <a:ln/>
        </p:spPr>
        <p:txBody>
          <a:bodyPr/>
          <a:lstStyle>
            <a:lvl1pPr>
              <a:defRPr/>
            </a:lvl1pPr>
          </a:lstStyle>
          <a:p>
            <a:pPr>
              <a:defRPr/>
            </a:pPr>
            <a:fld id="{3214E706-DBF7-5A48-9937-95F8DAC85827}" type="datetime6">
              <a:rPr lang="sv-SE"/>
              <a:pPr>
                <a:defRPr/>
              </a:pPr>
              <a:t>september 2022</a:t>
            </a:fld>
            <a:endParaRPr lang="sv-SE"/>
          </a:p>
        </p:txBody>
      </p:sp>
      <p:sp>
        <p:nvSpPr>
          <p:cNvPr id="5" name="Rectangle 41">
            <a:extLst>
              <a:ext uri="{FF2B5EF4-FFF2-40B4-BE49-F238E27FC236}">
                <a16:creationId xmlns:a16="http://schemas.microsoft.com/office/drawing/2014/main" id="{A4FD9F43-6AE9-5C41-AD65-766963E8F3BC}"/>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6" name="Rectangle 42">
            <a:extLst>
              <a:ext uri="{FF2B5EF4-FFF2-40B4-BE49-F238E27FC236}">
                <a16:creationId xmlns:a16="http://schemas.microsoft.com/office/drawing/2014/main" id="{1CD177BB-A258-424C-B45C-87078BAE1905}"/>
              </a:ext>
            </a:extLst>
          </p:cNvPr>
          <p:cNvSpPr>
            <a:spLocks noGrp="1" noChangeArrowheads="1"/>
          </p:cNvSpPr>
          <p:nvPr>
            <p:ph type="sldNum" sz="quarter" idx="12"/>
          </p:nvPr>
        </p:nvSpPr>
        <p:spPr>
          <a:ln/>
        </p:spPr>
        <p:txBody>
          <a:bodyPr/>
          <a:lstStyle>
            <a:lvl1pPr>
              <a:defRPr/>
            </a:lvl1pPr>
          </a:lstStyle>
          <a:p>
            <a:fld id="{FBE50145-B6C2-6A4D-9A8C-6B87BB361CD1}" type="slidenum">
              <a:rPr lang="sv-SE" altLang="sv-SE"/>
              <a:pPr/>
              <a:t>‹#›</a:t>
            </a:fld>
            <a:endParaRPr lang="sv-SE" altLang="sv-SE"/>
          </a:p>
        </p:txBody>
      </p:sp>
    </p:spTree>
    <p:extLst>
      <p:ext uri="{BB962C8B-B14F-4D97-AF65-F5344CB8AC3E}">
        <p14:creationId xmlns:p14="http://schemas.microsoft.com/office/powerpoint/2010/main" val="71477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0">
            <a:extLst>
              <a:ext uri="{FF2B5EF4-FFF2-40B4-BE49-F238E27FC236}">
                <a16:creationId xmlns:a16="http://schemas.microsoft.com/office/drawing/2014/main" id="{978F1E5C-9831-A24B-9042-230856995686}"/>
              </a:ext>
            </a:extLst>
          </p:cNvPr>
          <p:cNvSpPr>
            <a:spLocks noGrp="1" noChangeArrowheads="1"/>
          </p:cNvSpPr>
          <p:nvPr>
            <p:ph type="dt" sz="half" idx="10"/>
          </p:nvPr>
        </p:nvSpPr>
        <p:spPr>
          <a:ln/>
        </p:spPr>
        <p:txBody>
          <a:bodyPr/>
          <a:lstStyle>
            <a:lvl1pPr>
              <a:defRPr/>
            </a:lvl1pPr>
          </a:lstStyle>
          <a:p>
            <a:pPr>
              <a:defRPr/>
            </a:pPr>
            <a:fld id="{317EF12A-42F4-FC4B-9025-8CA1D5D568B7}" type="datetime6">
              <a:rPr lang="sv-SE"/>
              <a:pPr>
                <a:defRPr/>
              </a:pPr>
              <a:t>september 2022</a:t>
            </a:fld>
            <a:endParaRPr lang="sv-SE"/>
          </a:p>
        </p:txBody>
      </p:sp>
      <p:sp>
        <p:nvSpPr>
          <p:cNvPr id="5" name="Rectangle 41">
            <a:extLst>
              <a:ext uri="{FF2B5EF4-FFF2-40B4-BE49-F238E27FC236}">
                <a16:creationId xmlns:a16="http://schemas.microsoft.com/office/drawing/2014/main" id="{2877CF87-43F0-2F45-91C5-CF59C729B13F}"/>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6" name="Rectangle 42">
            <a:extLst>
              <a:ext uri="{FF2B5EF4-FFF2-40B4-BE49-F238E27FC236}">
                <a16:creationId xmlns:a16="http://schemas.microsoft.com/office/drawing/2014/main" id="{6EF66F27-27CC-3245-A71D-CEF01A3DCB89}"/>
              </a:ext>
            </a:extLst>
          </p:cNvPr>
          <p:cNvSpPr>
            <a:spLocks noGrp="1" noChangeArrowheads="1"/>
          </p:cNvSpPr>
          <p:nvPr>
            <p:ph type="sldNum" sz="quarter" idx="12"/>
          </p:nvPr>
        </p:nvSpPr>
        <p:spPr>
          <a:ln/>
        </p:spPr>
        <p:txBody>
          <a:bodyPr/>
          <a:lstStyle>
            <a:lvl1pPr>
              <a:defRPr/>
            </a:lvl1pPr>
          </a:lstStyle>
          <a:p>
            <a:fld id="{EDF5D1DB-AE0B-7B4D-BE85-F8AB16E47151}" type="slidenum">
              <a:rPr lang="sv-SE" altLang="sv-SE"/>
              <a:pPr/>
              <a:t>‹#›</a:t>
            </a:fld>
            <a:endParaRPr lang="sv-SE" altLang="sv-SE"/>
          </a:p>
        </p:txBody>
      </p:sp>
    </p:spTree>
    <p:extLst>
      <p:ext uri="{BB962C8B-B14F-4D97-AF65-F5344CB8AC3E}">
        <p14:creationId xmlns:p14="http://schemas.microsoft.com/office/powerpoint/2010/main" val="395616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0">
            <a:extLst>
              <a:ext uri="{FF2B5EF4-FFF2-40B4-BE49-F238E27FC236}">
                <a16:creationId xmlns:a16="http://schemas.microsoft.com/office/drawing/2014/main" id="{12CCAD60-E94D-AF47-963D-799581398934}"/>
              </a:ext>
            </a:extLst>
          </p:cNvPr>
          <p:cNvSpPr>
            <a:spLocks noGrp="1" noChangeArrowheads="1"/>
          </p:cNvSpPr>
          <p:nvPr>
            <p:ph type="dt" sz="half" idx="10"/>
          </p:nvPr>
        </p:nvSpPr>
        <p:spPr>
          <a:ln/>
        </p:spPr>
        <p:txBody>
          <a:bodyPr/>
          <a:lstStyle>
            <a:lvl1pPr>
              <a:defRPr/>
            </a:lvl1pPr>
          </a:lstStyle>
          <a:p>
            <a:pPr>
              <a:defRPr/>
            </a:pPr>
            <a:fld id="{2DBB4855-5D8A-434F-8F74-CED3FC952CDA}" type="datetime6">
              <a:rPr lang="sv-SE"/>
              <a:pPr>
                <a:defRPr/>
              </a:pPr>
              <a:t>september 2022</a:t>
            </a:fld>
            <a:endParaRPr lang="sv-SE"/>
          </a:p>
        </p:txBody>
      </p:sp>
      <p:sp>
        <p:nvSpPr>
          <p:cNvPr id="5" name="Rectangle 41">
            <a:extLst>
              <a:ext uri="{FF2B5EF4-FFF2-40B4-BE49-F238E27FC236}">
                <a16:creationId xmlns:a16="http://schemas.microsoft.com/office/drawing/2014/main" id="{461C676F-2CD4-B14E-A6BE-A3396536375F}"/>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6" name="Rectangle 42">
            <a:extLst>
              <a:ext uri="{FF2B5EF4-FFF2-40B4-BE49-F238E27FC236}">
                <a16:creationId xmlns:a16="http://schemas.microsoft.com/office/drawing/2014/main" id="{E805CC7D-7F04-734B-9488-26BE017C64D0}"/>
              </a:ext>
            </a:extLst>
          </p:cNvPr>
          <p:cNvSpPr>
            <a:spLocks noGrp="1" noChangeArrowheads="1"/>
          </p:cNvSpPr>
          <p:nvPr>
            <p:ph type="sldNum" sz="quarter" idx="12"/>
          </p:nvPr>
        </p:nvSpPr>
        <p:spPr>
          <a:ln/>
        </p:spPr>
        <p:txBody>
          <a:bodyPr/>
          <a:lstStyle>
            <a:lvl1pPr>
              <a:defRPr/>
            </a:lvl1pPr>
          </a:lstStyle>
          <a:p>
            <a:fld id="{1623E158-85A9-6E40-8C5C-58ACDEA42192}" type="slidenum">
              <a:rPr lang="sv-SE" altLang="sv-SE"/>
              <a:pPr/>
              <a:t>‹#›</a:t>
            </a:fld>
            <a:endParaRPr lang="sv-SE" altLang="sv-SE"/>
          </a:p>
        </p:txBody>
      </p:sp>
    </p:spTree>
    <p:extLst>
      <p:ext uri="{BB962C8B-B14F-4D97-AF65-F5344CB8AC3E}">
        <p14:creationId xmlns:p14="http://schemas.microsoft.com/office/powerpoint/2010/main" val="423871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00086648-4157-914A-B77D-66FD3CB2FC18}"/>
              </a:ext>
            </a:extLst>
          </p:cNvPr>
          <p:cNvSpPr>
            <a:spLocks noGrp="1" noChangeArrowheads="1"/>
          </p:cNvSpPr>
          <p:nvPr>
            <p:ph type="dt" sz="half" idx="10"/>
          </p:nvPr>
        </p:nvSpPr>
        <p:spPr>
          <a:ln/>
        </p:spPr>
        <p:txBody>
          <a:bodyPr/>
          <a:lstStyle>
            <a:lvl1pPr>
              <a:defRPr/>
            </a:lvl1pPr>
          </a:lstStyle>
          <a:p>
            <a:pPr>
              <a:defRPr/>
            </a:pPr>
            <a:fld id="{D3115E7F-2B3F-2A45-A251-D809D8D5BFBA}" type="datetime6">
              <a:rPr lang="sv-SE"/>
              <a:pPr>
                <a:defRPr/>
              </a:pPr>
              <a:t>september 2022</a:t>
            </a:fld>
            <a:endParaRPr lang="sv-SE"/>
          </a:p>
        </p:txBody>
      </p:sp>
      <p:sp>
        <p:nvSpPr>
          <p:cNvPr id="5" name="Rectangle 41">
            <a:extLst>
              <a:ext uri="{FF2B5EF4-FFF2-40B4-BE49-F238E27FC236}">
                <a16:creationId xmlns:a16="http://schemas.microsoft.com/office/drawing/2014/main" id="{C657FA5C-C5B9-B948-825C-1D1274678828}"/>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6" name="Rectangle 42">
            <a:extLst>
              <a:ext uri="{FF2B5EF4-FFF2-40B4-BE49-F238E27FC236}">
                <a16:creationId xmlns:a16="http://schemas.microsoft.com/office/drawing/2014/main" id="{8E80AB04-8BF4-7C45-A97C-926F3973E072}"/>
              </a:ext>
            </a:extLst>
          </p:cNvPr>
          <p:cNvSpPr>
            <a:spLocks noGrp="1" noChangeArrowheads="1"/>
          </p:cNvSpPr>
          <p:nvPr>
            <p:ph type="sldNum" sz="quarter" idx="12"/>
          </p:nvPr>
        </p:nvSpPr>
        <p:spPr>
          <a:ln/>
        </p:spPr>
        <p:txBody>
          <a:bodyPr/>
          <a:lstStyle>
            <a:lvl1pPr>
              <a:defRPr/>
            </a:lvl1pPr>
          </a:lstStyle>
          <a:p>
            <a:fld id="{DE3E6184-43A7-8E4E-93FE-49C1650E7E8C}" type="slidenum">
              <a:rPr lang="sv-SE" altLang="sv-SE"/>
              <a:pPr/>
              <a:t>‹#›</a:t>
            </a:fld>
            <a:endParaRPr lang="sv-SE" altLang="sv-SE"/>
          </a:p>
        </p:txBody>
      </p:sp>
    </p:spTree>
    <p:extLst>
      <p:ext uri="{BB962C8B-B14F-4D97-AF65-F5344CB8AC3E}">
        <p14:creationId xmlns:p14="http://schemas.microsoft.com/office/powerpoint/2010/main" val="3805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0">
            <a:extLst>
              <a:ext uri="{FF2B5EF4-FFF2-40B4-BE49-F238E27FC236}">
                <a16:creationId xmlns:a16="http://schemas.microsoft.com/office/drawing/2014/main" id="{1ADC7E02-D17D-E848-9A67-81869842AD97}"/>
              </a:ext>
            </a:extLst>
          </p:cNvPr>
          <p:cNvSpPr>
            <a:spLocks noGrp="1" noChangeArrowheads="1"/>
          </p:cNvSpPr>
          <p:nvPr>
            <p:ph type="dt" sz="half" idx="10"/>
          </p:nvPr>
        </p:nvSpPr>
        <p:spPr>
          <a:ln/>
        </p:spPr>
        <p:txBody>
          <a:bodyPr/>
          <a:lstStyle>
            <a:lvl1pPr>
              <a:defRPr/>
            </a:lvl1pPr>
          </a:lstStyle>
          <a:p>
            <a:pPr>
              <a:defRPr/>
            </a:pPr>
            <a:fld id="{11F10451-A720-5643-8B3C-6644E1ED0036}" type="datetime6">
              <a:rPr lang="sv-SE"/>
              <a:pPr>
                <a:defRPr/>
              </a:pPr>
              <a:t>september 2022</a:t>
            </a:fld>
            <a:endParaRPr lang="sv-SE"/>
          </a:p>
        </p:txBody>
      </p:sp>
      <p:sp>
        <p:nvSpPr>
          <p:cNvPr id="6" name="Rectangle 41">
            <a:extLst>
              <a:ext uri="{FF2B5EF4-FFF2-40B4-BE49-F238E27FC236}">
                <a16:creationId xmlns:a16="http://schemas.microsoft.com/office/drawing/2014/main" id="{2F6CE04D-79E1-8A41-892B-A8DAA8EFE25D}"/>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7" name="Rectangle 42">
            <a:extLst>
              <a:ext uri="{FF2B5EF4-FFF2-40B4-BE49-F238E27FC236}">
                <a16:creationId xmlns:a16="http://schemas.microsoft.com/office/drawing/2014/main" id="{B56E5227-B281-2B4E-98A4-15B627E00647}"/>
              </a:ext>
            </a:extLst>
          </p:cNvPr>
          <p:cNvSpPr>
            <a:spLocks noGrp="1" noChangeArrowheads="1"/>
          </p:cNvSpPr>
          <p:nvPr>
            <p:ph type="sldNum" sz="quarter" idx="12"/>
          </p:nvPr>
        </p:nvSpPr>
        <p:spPr>
          <a:ln/>
        </p:spPr>
        <p:txBody>
          <a:bodyPr/>
          <a:lstStyle>
            <a:lvl1pPr>
              <a:defRPr/>
            </a:lvl1pPr>
          </a:lstStyle>
          <a:p>
            <a:fld id="{B212D129-CE48-A648-BCC1-C1D7F88FBD8A}" type="slidenum">
              <a:rPr lang="sv-SE" altLang="sv-SE"/>
              <a:pPr/>
              <a:t>‹#›</a:t>
            </a:fld>
            <a:endParaRPr lang="sv-SE" altLang="sv-SE"/>
          </a:p>
        </p:txBody>
      </p:sp>
    </p:spTree>
    <p:extLst>
      <p:ext uri="{BB962C8B-B14F-4D97-AF65-F5344CB8AC3E}">
        <p14:creationId xmlns:p14="http://schemas.microsoft.com/office/powerpoint/2010/main" val="195508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0">
            <a:extLst>
              <a:ext uri="{FF2B5EF4-FFF2-40B4-BE49-F238E27FC236}">
                <a16:creationId xmlns:a16="http://schemas.microsoft.com/office/drawing/2014/main" id="{985873C7-5930-7541-AF20-67EBEEEF00D9}"/>
              </a:ext>
            </a:extLst>
          </p:cNvPr>
          <p:cNvSpPr>
            <a:spLocks noGrp="1" noChangeArrowheads="1"/>
          </p:cNvSpPr>
          <p:nvPr>
            <p:ph type="dt" sz="half" idx="10"/>
          </p:nvPr>
        </p:nvSpPr>
        <p:spPr>
          <a:ln/>
        </p:spPr>
        <p:txBody>
          <a:bodyPr/>
          <a:lstStyle>
            <a:lvl1pPr>
              <a:defRPr/>
            </a:lvl1pPr>
          </a:lstStyle>
          <a:p>
            <a:pPr>
              <a:defRPr/>
            </a:pPr>
            <a:fld id="{BE563529-5910-4741-926C-9A7DDA092432}" type="datetime6">
              <a:rPr lang="sv-SE"/>
              <a:pPr>
                <a:defRPr/>
              </a:pPr>
              <a:t>september 2022</a:t>
            </a:fld>
            <a:endParaRPr lang="sv-SE"/>
          </a:p>
        </p:txBody>
      </p:sp>
      <p:sp>
        <p:nvSpPr>
          <p:cNvPr id="8" name="Rectangle 41">
            <a:extLst>
              <a:ext uri="{FF2B5EF4-FFF2-40B4-BE49-F238E27FC236}">
                <a16:creationId xmlns:a16="http://schemas.microsoft.com/office/drawing/2014/main" id="{F248C5CA-BBC8-1A4D-89F1-FC19712F405D}"/>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9" name="Rectangle 42">
            <a:extLst>
              <a:ext uri="{FF2B5EF4-FFF2-40B4-BE49-F238E27FC236}">
                <a16:creationId xmlns:a16="http://schemas.microsoft.com/office/drawing/2014/main" id="{B7BA0CEF-78EB-AF43-A0FD-ECFAC3C585B2}"/>
              </a:ext>
            </a:extLst>
          </p:cNvPr>
          <p:cNvSpPr>
            <a:spLocks noGrp="1" noChangeArrowheads="1"/>
          </p:cNvSpPr>
          <p:nvPr>
            <p:ph type="sldNum" sz="quarter" idx="12"/>
          </p:nvPr>
        </p:nvSpPr>
        <p:spPr>
          <a:ln/>
        </p:spPr>
        <p:txBody>
          <a:bodyPr/>
          <a:lstStyle>
            <a:lvl1pPr>
              <a:defRPr/>
            </a:lvl1pPr>
          </a:lstStyle>
          <a:p>
            <a:fld id="{FEAB2A12-4813-A042-91FB-81F5DFB86BB9}" type="slidenum">
              <a:rPr lang="sv-SE" altLang="sv-SE"/>
              <a:pPr/>
              <a:t>‹#›</a:t>
            </a:fld>
            <a:endParaRPr lang="sv-SE" altLang="sv-SE"/>
          </a:p>
        </p:txBody>
      </p:sp>
    </p:spTree>
    <p:extLst>
      <p:ext uri="{BB962C8B-B14F-4D97-AF65-F5344CB8AC3E}">
        <p14:creationId xmlns:p14="http://schemas.microsoft.com/office/powerpoint/2010/main" val="358776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0">
            <a:extLst>
              <a:ext uri="{FF2B5EF4-FFF2-40B4-BE49-F238E27FC236}">
                <a16:creationId xmlns:a16="http://schemas.microsoft.com/office/drawing/2014/main" id="{B216054B-09D3-774E-96B5-A5B02FF37FD8}"/>
              </a:ext>
            </a:extLst>
          </p:cNvPr>
          <p:cNvSpPr>
            <a:spLocks noGrp="1" noChangeArrowheads="1"/>
          </p:cNvSpPr>
          <p:nvPr>
            <p:ph type="dt" sz="half" idx="10"/>
          </p:nvPr>
        </p:nvSpPr>
        <p:spPr>
          <a:ln/>
        </p:spPr>
        <p:txBody>
          <a:bodyPr/>
          <a:lstStyle>
            <a:lvl1pPr>
              <a:defRPr/>
            </a:lvl1pPr>
          </a:lstStyle>
          <a:p>
            <a:pPr>
              <a:defRPr/>
            </a:pPr>
            <a:fld id="{F3BACB99-8E53-0B43-8815-F5F73877D1E4}" type="datetime6">
              <a:rPr lang="sv-SE"/>
              <a:pPr>
                <a:defRPr/>
              </a:pPr>
              <a:t>september 2022</a:t>
            </a:fld>
            <a:endParaRPr lang="sv-SE"/>
          </a:p>
        </p:txBody>
      </p:sp>
      <p:sp>
        <p:nvSpPr>
          <p:cNvPr id="4" name="Rectangle 41">
            <a:extLst>
              <a:ext uri="{FF2B5EF4-FFF2-40B4-BE49-F238E27FC236}">
                <a16:creationId xmlns:a16="http://schemas.microsoft.com/office/drawing/2014/main" id="{C5432C65-7E17-A84E-BA53-923464E1F9D5}"/>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5" name="Rectangle 42">
            <a:extLst>
              <a:ext uri="{FF2B5EF4-FFF2-40B4-BE49-F238E27FC236}">
                <a16:creationId xmlns:a16="http://schemas.microsoft.com/office/drawing/2014/main" id="{686BE620-D108-BB49-9AEF-D7E3BEFA9E7B}"/>
              </a:ext>
            </a:extLst>
          </p:cNvPr>
          <p:cNvSpPr>
            <a:spLocks noGrp="1" noChangeArrowheads="1"/>
          </p:cNvSpPr>
          <p:nvPr>
            <p:ph type="sldNum" sz="quarter" idx="12"/>
          </p:nvPr>
        </p:nvSpPr>
        <p:spPr>
          <a:ln/>
        </p:spPr>
        <p:txBody>
          <a:bodyPr/>
          <a:lstStyle>
            <a:lvl1pPr>
              <a:defRPr/>
            </a:lvl1pPr>
          </a:lstStyle>
          <a:p>
            <a:fld id="{929E0118-640A-7142-A140-016A8A9BAF54}" type="slidenum">
              <a:rPr lang="sv-SE" altLang="sv-SE"/>
              <a:pPr/>
              <a:t>‹#›</a:t>
            </a:fld>
            <a:endParaRPr lang="sv-SE" altLang="sv-SE"/>
          </a:p>
        </p:txBody>
      </p:sp>
    </p:spTree>
    <p:extLst>
      <p:ext uri="{BB962C8B-B14F-4D97-AF65-F5344CB8AC3E}">
        <p14:creationId xmlns:p14="http://schemas.microsoft.com/office/powerpoint/2010/main" val="255818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0D1C56DB-97E1-EA44-8EA8-D0C8FE811C2A}"/>
              </a:ext>
            </a:extLst>
          </p:cNvPr>
          <p:cNvSpPr>
            <a:spLocks noGrp="1" noChangeArrowheads="1"/>
          </p:cNvSpPr>
          <p:nvPr>
            <p:ph type="dt" sz="half" idx="10"/>
          </p:nvPr>
        </p:nvSpPr>
        <p:spPr>
          <a:ln/>
        </p:spPr>
        <p:txBody>
          <a:bodyPr/>
          <a:lstStyle>
            <a:lvl1pPr>
              <a:defRPr/>
            </a:lvl1pPr>
          </a:lstStyle>
          <a:p>
            <a:pPr>
              <a:defRPr/>
            </a:pPr>
            <a:fld id="{751F6C86-1638-8A42-BEB0-D1150B5BFDB3}" type="datetime6">
              <a:rPr lang="sv-SE"/>
              <a:pPr>
                <a:defRPr/>
              </a:pPr>
              <a:t>september 2022</a:t>
            </a:fld>
            <a:endParaRPr lang="sv-SE"/>
          </a:p>
        </p:txBody>
      </p:sp>
      <p:sp>
        <p:nvSpPr>
          <p:cNvPr id="3" name="Rectangle 41">
            <a:extLst>
              <a:ext uri="{FF2B5EF4-FFF2-40B4-BE49-F238E27FC236}">
                <a16:creationId xmlns:a16="http://schemas.microsoft.com/office/drawing/2014/main" id="{8125382B-156D-1540-A019-3D357E52EE7B}"/>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4" name="Rectangle 42">
            <a:extLst>
              <a:ext uri="{FF2B5EF4-FFF2-40B4-BE49-F238E27FC236}">
                <a16:creationId xmlns:a16="http://schemas.microsoft.com/office/drawing/2014/main" id="{1CAF571D-1F54-9B4A-B9CE-22273BF1F93D}"/>
              </a:ext>
            </a:extLst>
          </p:cNvPr>
          <p:cNvSpPr>
            <a:spLocks noGrp="1" noChangeArrowheads="1"/>
          </p:cNvSpPr>
          <p:nvPr>
            <p:ph type="sldNum" sz="quarter" idx="12"/>
          </p:nvPr>
        </p:nvSpPr>
        <p:spPr>
          <a:ln/>
        </p:spPr>
        <p:txBody>
          <a:bodyPr/>
          <a:lstStyle>
            <a:lvl1pPr>
              <a:defRPr/>
            </a:lvl1pPr>
          </a:lstStyle>
          <a:p>
            <a:fld id="{0F1321A7-02A3-9D4E-B9E0-501EC6FB02A5}" type="slidenum">
              <a:rPr lang="sv-SE" altLang="sv-SE"/>
              <a:pPr/>
              <a:t>‹#›</a:t>
            </a:fld>
            <a:endParaRPr lang="sv-SE" altLang="sv-SE"/>
          </a:p>
        </p:txBody>
      </p:sp>
    </p:spTree>
    <p:extLst>
      <p:ext uri="{BB962C8B-B14F-4D97-AF65-F5344CB8AC3E}">
        <p14:creationId xmlns:p14="http://schemas.microsoft.com/office/powerpoint/2010/main" val="3253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02D0B225-AB32-974B-B95E-BD36E4E330CC}"/>
              </a:ext>
            </a:extLst>
          </p:cNvPr>
          <p:cNvSpPr>
            <a:spLocks noGrp="1" noChangeArrowheads="1"/>
          </p:cNvSpPr>
          <p:nvPr>
            <p:ph type="dt" sz="half" idx="10"/>
          </p:nvPr>
        </p:nvSpPr>
        <p:spPr>
          <a:ln/>
        </p:spPr>
        <p:txBody>
          <a:bodyPr/>
          <a:lstStyle>
            <a:lvl1pPr>
              <a:defRPr/>
            </a:lvl1pPr>
          </a:lstStyle>
          <a:p>
            <a:pPr>
              <a:defRPr/>
            </a:pPr>
            <a:fld id="{050F03ED-3917-2B4C-A11B-5C5E3F6345FD}" type="datetime6">
              <a:rPr lang="sv-SE"/>
              <a:pPr>
                <a:defRPr/>
              </a:pPr>
              <a:t>september 2022</a:t>
            </a:fld>
            <a:endParaRPr lang="sv-SE"/>
          </a:p>
        </p:txBody>
      </p:sp>
      <p:sp>
        <p:nvSpPr>
          <p:cNvPr id="6" name="Rectangle 41">
            <a:extLst>
              <a:ext uri="{FF2B5EF4-FFF2-40B4-BE49-F238E27FC236}">
                <a16:creationId xmlns:a16="http://schemas.microsoft.com/office/drawing/2014/main" id="{30A4FA22-BA26-7347-B598-6E6051391E1B}"/>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7" name="Rectangle 42">
            <a:extLst>
              <a:ext uri="{FF2B5EF4-FFF2-40B4-BE49-F238E27FC236}">
                <a16:creationId xmlns:a16="http://schemas.microsoft.com/office/drawing/2014/main" id="{E12CBA26-BA26-CD4A-9482-0E3990235920}"/>
              </a:ext>
            </a:extLst>
          </p:cNvPr>
          <p:cNvSpPr>
            <a:spLocks noGrp="1" noChangeArrowheads="1"/>
          </p:cNvSpPr>
          <p:nvPr>
            <p:ph type="sldNum" sz="quarter" idx="12"/>
          </p:nvPr>
        </p:nvSpPr>
        <p:spPr>
          <a:ln/>
        </p:spPr>
        <p:txBody>
          <a:bodyPr/>
          <a:lstStyle>
            <a:lvl1pPr>
              <a:defRPr/>
            </a:lvl1pPr>
          </a:lstStyle>
          <a:p>
            <a:fld id="{FF80C5AE-087B-CA4A-BA9F-85A17D124B99}" type="slidenum">
              <a:rPr lang="sv-SE" altLang="sv-SE"/>
              <a:pPr/>
              <a:t>‹#›</a:t>
            </a:fld>
            <a:endParaRPr lang="sv-SE" altLang="sv-SE"/>
          </a:p>
        </p:txBody>
      </p:sp>
    </p:spTree>
    <p:extLst>
      <p:ext uri="{BB962C8B-B14F-4D97-AF65-F5344CB8AC3E}">
        <p14:creationId xmlns:p14="http://schemas.microsoft.com/office/powerpoint/2010/main" val="246635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E7AA7E9F-9D81-C744-BFD8-13F0ACB674F1}"/>
              </a:ext>
            </a:extLst>
          </p:cNvPr>
          <p:cNvSpPr>
            <a:spLocks noGrp="1" noChangeArrowheads="1"/>
          </p:cNvSpPr>
          <p:nvPr>
            <p:ph type="dt" sz="half" idx="10"/>
          </p:nvPr>
        </p:nvSpPr>
        <p:spPr>
          <a:ln/>
        </p:spPr>
        <p:txBody>
          <a:bodyPr/>
          <a:lstStyle>
            <a:lvl1pPr>
              <a:defRPr/>
            </a:lvl1pPr>
          </a:lstStyle>
          <a:p>
            <a:pPr>
              <a:defRPr/>
            </a:pPr>
            <a:fld id="{35C5F46B-F9B9-F546-84B6-563A47E601CA}" type="datetime6">
              <a:rPr lang="sv-SE"/>
              <a:pPr>
                <a:defRPr/>
              </a:pPr>
              <a:t>september 2022</a:t>
            </a:fld>
            <a:endParaRPr lang="sv-SE"/>
          </a:p>
        </p:txBody>
      </p:sp>
      <p:sp>
        <p:nvSpPr>
          <p:cNvPr id="6" name="Rectangle 41">
            <a:extLst>
              <a:ext uri="{FF2B5EF4-FFF2-40B4-BE49-F238E27FC236}">
                <a16:creationId xmlns:a16="http://schemas.microsoft.com/office/drawing/2014/main" id="{09BF00DD-5A82-934C-A04D-6F8D17AE74FF}"/>
              </a:ext>
            </a:extLst>
          </p:cNvPr>
          <p:cNvSpPr>
            <a:spLocks noGrp="1" noChangeArrowheads="1"/>
          </p:cNvSpPr>
          <p:nvPr>
            <p:ph type="ftr" sz="quarter" idx="11"/>
          </p:nvPr>
        </p:nvSpPr>
        <p:spPr>
          <a:ln/>
        </p:spPr>
        <p:txBody>
          <a:bodyPr/>
          <a:lstStyle>
            <a:lvl1pPr>
              <a:defRPr/>
            </a:lvl1pPr>
          </a:lstStyle>
          <a:p>
            <a:pPr>
              <a:defRPr/>
            </a:pPr>
            <a:r>
              <a:rPr lang="sv-SE"/>
              <a:t>ha</a:t>
            </a:r>
          </a:p>
        </p:txBody>
      </p:sp>
      <p:sp>
        <p:nvSpPr>
          <p:cNvPr id="7" name="Rectangle 42">
            <a:extLst>
              <a:ext uri="{FF2B5EF4-FFF2-40B4-BE49-F238E27FC236}">
                <a16:creationId xmlns:a16="http://schemas.microsoft.com/office/drawing/2014/main" id="{78BF9B50-42E3-414A-85D2-54EE9E77DAAB}"/>
              </a:ext>
            </a:extLst>
          </p:cNvPr>
          <p:cNvSpPr>
            <a:spLocks noGrp="1" noChangeArrowheads="1"/>
          </p:cNvSpPr>
          <p:nvPr>
            <p:ph type="sldNum" sz="quarter" idx="12"/>
          </p:nvPr>
        </p:nvSpPr>
        <p:spPr>
          <a:ln/>
        </p:spPr>
        <p:txBody>
          <a:bodyPr/>
          <a:lstStyle>
            <a:lvl1pPr>
              <a:defRPr/>
            </a:lvl1pPr>
          </a:lstStyle>
          <a:p>
            <a:fld id="{205425BE-6621-644F-B476-C583481F0137}" type="slidenum">
              <a:rPr lang="sv-SE" altLang="sv-SE"/>
              <a:pPr/>
              <a:t>‹#›</a:t>
            </a:fld>
            <a:endParaRPr lang="sv-SE" altLang="sv-SE"/>
          </a:p>
        </p:txBody>
      </p:sp>
    </p:spTree>
    <p:extLst>
      <p:ext uri="{BB962C8B-B14F-4D97-AF65-F5344CB8AC3E}">
        <p14:creationId xmlns:p14="http://schemas.microsoft.com/office/powerpoint/2010/main" val="21117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ABAAD6A-8340-D14D-994A-ADF785932B90}"/>
              </a:ext>
            </a:extLst>
          </p:cNvPr>
          <p:cNvGrpSpPr>
            <a:grpSpLocks/>
          </p:cNvGrpSpPr>
          <p:nvPr/>
        </p:nvGrpSpPr>
        <p:grpSpPr bwMode="auto">
          <a:xfrm>
            <a:off x="1588" y="0"/>
            <a:ext cx="9148762" cy="6851650"/>
            <a:chOff x="1" y="0"/>
            <a:chExt cx="5763" cy="4316"/>
          </a:xfrm>
        </p:grpSpPr>
        <p:sp>
          <p:nvSpPr>
            <p:cNvPr id="123907" name="Freeform 3">
              <a:extLst>
                <a:ext uri="{FF2B5EF4-FFF2-40B4-BE49-F238E27FC236}">
                  <a16:creationId xmlns:a16="http://schemas.microsoft.com/office/drawing/2014/main" id="{10AC4A6F-F7D5-0C43-B499-757C529D096C}"/>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23908" name="Freeform 4">
              <a:extLst>
                <a:ext uri="{FF2B5EF4-FFF2-40B4-BE49-F238E27FC236}">
                  <a16:creationId xmlns:a16="http://schemas.microsoft.com/office/drawing/2014/main" id="{4037EF76-DBDC-AD44-9904-043E1B920DA0}"/>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23909" name="Freeform 5">
              <a:extLst>
                <a:ext uri="{FF2B5EF4-FFF2-40B4-BE49-F238E27FC236}">
                  <a16:creationId xmlns:a16="http://schemas.microsoft.com/office/drawing/2014/main" id="{F9683EA5-630F-1A4B-9100-7D5F4E5FC822}"/>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grpSp>
          <p:nvGrpSpPr>
            <p:cNvPr id="1035" name="Group 6">
              <a:extLst>
                <a:ext uri="{FF2B5EF4-FFF2-40B4-BE49-F238E27FC236}">
                  <a16:creationId xmlns:a16="http://schemas.microsoft.com/office/drawing/2014/main" id="{CF43C791-1803-3B46-844A-5CFA7DAD1205}"/>
                </a:ext>
              </a:extLst>
            </p:cNvPr>
            <p:cNvGrpSpPr>
              <a:grpSpLocks/>
            </p:cNvGrpSpPr>
            <p:nvPr/>
          </p:nvGrpSpPr>
          <p:grpSpPr bwMode="auto">
            <a:xfrm>
              <a:off x="288" y="0"/>
              <a:ext cx="5098" cy="4316"/>
              <a:chOff x="288" y="0"/>
              <a:chExt cx="5098" cy="4316"/>
            </a:xfrm>
          </p:grpSpPr>
          <p:sp>
            <p:nvSpPr>
              <p:cNvPr id="123911" name="Freeform 7">
                <a:extLst>
                  <a:ext uri="{FF2B5EF4-FFF2-40B4-BE49-F238E27FC236}">
                    <a16:creationId xmlns:a16="http://schemas.microsoft.com/office/drawing/2014/main" id="{E53EC086-7830-D842-8023-C0E382DBD5BF}"/>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2" name="Freeform 8">
                <a:extLst>
                  <a:ext uri="{FF2B5EF4-FFF2-40B4-BE49-F238E27FC236}">
                    <a16:creationId xmlns:a16="http://schemas.microsoft.com/office/drawing/2014/main" id="{F2FD8CD3-F44A-E949-B863-DFB61AE811AE}"/>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3" name="Freeform 9">
                <a:extLst>
                  <a:ext uri="{FF2B5EF4-FFF2-40B4-BE49-F238E27FC236}">
                    <a16:creationId xmlns:a16="http://schemas.microsoft.com/office/drawing/2014/main" id="{2FC69175-EE59-3942-B298-3D1B31D3082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4" name="Freeform 10">
                <a:extLst>
                  <a:ext uri="{FF2B5EF4-FFF2-40B4-BE49-F238E27FC236}">
                    <a16:creationId xmlns:a16="http://schemas.microsoft.com/office/drawing/2014/main" id="{27F0E46E-5835-5342-A33E-B21242463F09}"/>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5" name="Freeform 11">
                <a:extLst>
                  <a:ext uri="{FF2B5EF4-FFF2-40B4-BE49-F238E27FC236}">
                    <a16:creationId xmlns:a16="http://schemas.microsoft.com/office/drawing/2014/main" id="{E4221369-96F7-424C-95BA-DA242336BF4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6" name="Freeform 12">
                <a:extLst>
                  <a:ext uri="{FF2B5EF4-FFF2-40B4-BE49-F238E27FC236}">
                    <a16:creationId xmlns:a16="http://schemas.microsoft.com/office/drawing/2014/main" id="{BA4531A3-9DDE-9945-9F38-9B0B6EF2E09B}"/>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7" name="Freeform 13">
                <a:extLst>
                  <a:ext uri="{FF2B5EF4-FFF2-40B4-BE49-F238E27FC236}">
                    <a16:creationId xmlns:a16="http://schemas.microsoft.com/office/drawing/2014/main" id="{4D0E8E15-37C1-5C4B-B3B4-F4BE710AE70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8" name="Freeform 14">
                <a:extLst>
                  <a:ext uri="{FF2B5EF4-FFF2-40B4-BE49-F238E27FC236}">
                    <a16:creationId xmlns:a16="http://schemas.microsoft.com/office/drawing/2014/main" id="{A34C395D-7F45-4B4F-875B-E2279746BA2E}"/>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19" name="Freeform 15">
                <a:extLst>
                  <a:ext uri="{FF2B5EF4-FFF2-40B4-BE49-F238E27FC236}">
                    <a16:creationId xmlns:a16="http://schemas.microsoft.com/office/drawing/2014/main" id="{DF71D9FB-5ACE-564B-A822-21A6389E6677}"/>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20" name="Freeform 16">
                <a:extLst>
                  <a:ext uri="{FF2B5EF4-FFF2-40B4-BE49-F238E27FC236}">
                    <a16:creationId xmlns:a16="http://schemas.microsoft.com/office/drawing/2014/main" id="{1C60C759-6008-5848-A741-FD47A1BF8EC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21" name="Freeform 17">
                <a:extLst>
                  <a:ext uri="{FF2B5EF4-FFF2-40B4-BE49-F238E27FC236}">
                    <a16:creationId xmlns:a16="http://schemas.microsoft.com/office/drawing/2014/main" id="{E89EE95F-E91C-4B42-A727-F0A15AA81B4D}"/>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22" name="Freeform 18">
                <a:extLst>
                  <a:ext uri="{FF2B5EF4-FFF2-40B4-BE49-F238E27FC236}">
                    <a16:creationId xmlns:a16="http://schemas.microsoft.com/office/drawing/2014/main" id="{A139E491-DDF5-1645-99F9-A1C3430CDB55}"/>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sp>
            <p:nvSpPr>
              <p:cNvPr id="123923" name="Freeform 19">
                <a:extLst>
                  <a:ext uri="{FF2B5EF4-FFF2-40B4-BE49-F238E27FC236}">
                    <a16:creationId xmlns:a16="http://schemas.microsoft.com/office/drawing/2014/main" id="{06DD3210-B89D-0847-8947-ECADC436C6F7}"/>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sv-SE"/>
              </a:p>
            </p:txBody>
          </p:sp>
        </p:grpSp>
        <p:sp>
          <p:nvSpPr>
            <p:cNvPr id="123924" name="Freeform 20">
              <a:extLst>
                <a:ext uri="{FF2B5EF4-FFF2-40B4-BE49-F238E27FC236}">
                  <a16:creationId xmlns:a16="http://schemas.microsoft.com/office/drawing/2014/main" id="{95468E91-3CCA-5E47-BE26-C2DD0ECFFDF9}"/>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23925" name="Freeform 21">
              <a:extLst>
                <a:ext uri="{FF2B5EF4-FFF2-40B4-BE49-F238E27FC236}">
                  <a16:creationId xmlns:a16="http://schemas.microsoft.com/office/drawing/2014/main" id="{862FA497-7EF3-074F-9787-64603F2F7B2C}"/>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sv-SE"/>
            </a:p>
          </p:txBody>
        </p:sp>
        <p:sp>
          <p:nvSpPr>
            <p:cNvPr id="123926" name="Freeform 22">
              <a:extLst>
                <a:ext uri="{FF2B5EF4-FFF2-40B4-BE49-F238E27FC236}">
                  <a16:creationId xmlns:a16="http://schemas.microsoft.com/office/drawing/2014/main" id="{66CA6ED5-9686-EE47-ABDC-211B504A322D}"/>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sv-SE"/>
            </a:p>
          </p:txBody>
        </p:sp>
        <p:sp>
          <p:nvSpPr>
            <p:cNvPr id="1039" name="Freeform 23">
              <a:extLst>
                <a:ext uri="{FF2B5EF4-FFF2-40B4-BE49-F238E27FC236}">
                  <a16:creationId xmlns:a16="http://schemas.microsoft.com/office/drawing/2014/main" id="{0FD7548B-27D1-B946-88CE-3ED482E639E5}"/>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040" name="Freeform 24">
              <a:extLst>
                <a:ext uri="{FF2B5EF4-FFF2-40B4-BE49-F238E27FC236}">
                  <a16:creationId xmlns:a16="http://schemas.microsoft.com/office/drawing/2014/main" id="{E4608B03-1517-754D-9B54-6318728CCBDC}"/>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23929" name="Freeform 25">
              <a:extLst>
                <a:ext uri="{FF2B5EF4-FFF2-40B4-BE49-F238E27FC236}">
                  <a16:creationId xmlns:a16="http://schemas.microsoft.com/office/drawing/2014/main" id="{1BA3ED83-7C84-2743-8BDD-00869F54DDB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sv-SE"/>
            </a:p>
          </p:txBody>
        </p:sp>
        <p:sp>
          <p:nvSpPr>
            <p:cNvPr id="1042" name="Freeform 26">
              <a:extLst>
                <a:ext uri="{FF2B5EF4-FFF2-40B4-BE49-F238E27FC236}">
                  <a16:creationId xmlns:a16="http://schemas.microsoft.com/office/drawing/2014/main" id="{E072C25C-50EE-C944-86EF-316A957C1DC9}"/>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043" name="Freeform 27">
              <a:extLst>
                <a:ext uri="{FF2B5EF4-FFF2-40B4-BE49-F238E27FC236}">
                  <a16:creationId xmlns:a16="http://schemas.microsoft.com/office/drawing/2014/main" id="{879715EB-6307-904F-8C5F-D4D7EC65F902}"/>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044" name="Line 28">
              <a:extLst>
                <a:ext uri="{FF2B5EF4-FFF2-40B4-BE49-F238E27FC236}">
                  <a16:creationId xmlns:a16="http://schemas.microsoft.com/office/drawing/2014/main" id="{7B79F567-3BBD-3A43-B764-5874D833A1FB}"/>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45" name="Line 29">
              <a:extLst>
                <a:ext uri="{FF2B5EF4-FFF2-40B4-BE49-F238E27FC236}">
                  <a16:creationId xmlns:a16="http://schemas.microsoft.com/office/drawing/2014/main" id="{9208E2DE-E636-0A43-9D39-F9FE1415EC5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46" name="Line 30">
              <a:extLst>
                <a:ext uri="{FF2B5EF4-FFF2-40B4-BE49-F238E27FC236}">
                  <a16:creationId xmlns:a16="http://schemas.microsoft.com/office/drawing/2014/main" id="{44A60857-0F63-0546-99FF-B428FA7CE15C}"/>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grpSp>
          <p:nvGrpSpPr>
            <p:cNvPr id="1047" name="Group 31">
              <a:extLst>
                <a:ext uri="{FF2B5EF4-FFF2-40B4-BE49-F238E27FC236}">
                  <a16:creationId xmlns:a16="http://schemas.microsoft.com/office/drawing/2014/main" id="{6A2A92B9-E0F2-3044-81B3-4D3CBC617AF1}"/>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5476F47F-CB0B-AF48-803D-70277F1DFAED}"/>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51" name="Line 33">
                <a:extLst>
                  <a:ext uri="{FF2B5EF4-FFF2-40B4-BE49-F238E27FC236}">
                    <a16:creationId xmlns:a16="http://schemas.microsoft.com/office/drawing/2014/main" id="{380027BF-FA92-CE4C-9EE7-1FEF0583932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52" name="Line 34">
                <a:extLst>
                  <a:ext uri="{FF2B5EF4-FFF2-40B4-BE49-F238E27FC236}">
                    <a16:creationId xmlns:a16="http://schemas.microsoft.com/office/drawing/2014/main" id="{7727A098-789F-1C49-BA70-2E1077258F1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53" name="Line 35">
                <a:extLst>
                  <a:ext uri="{FF2B5EF4-FFF2-40B4-BE49-F238E27FC236}">
                    <a16:creationId xmlns:a16="http://schemas.microsoft.com/office/drawing/2014/main" id="{6FE481CF-1A9E-C041-B0B9-EE581786877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54" name="Line 36">
                <a:extLst>
                  <a:ext uri="{FF2B5EF4-FFF2-40B4-BE49-F238E27FC236}">
                    <a16:creationId xmlns:a16="http://schemas.microsoft.com/office/drawing/2014/main" id="{F5E03B6B-7198-414C-8E84-1D47298851D3}"/>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1048" name="Line 37">
              <a:extLst>
                <a:ext uri="{FF2B5EF4-FFF2-40B4-BE49-F238E27FC236}">
                  <a16:creationId xmlns:a16="http://schemas.microsoft.com/office/drawing/2014/main" id="{42DB0A3B-B46C-6843-BCF4-9E74C2725BC6}"/>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49" name="Line 38">
              <a:extLst>
                <a:ext uri="{FF2B5EF4-FFF2-40B4-BE49-F238E27FC236}">
                  <a16:creationId xmlns:a16="http://schemas.microsoft.com/office/drawing/2014/main" id="{54E3C4C2-4066-BD48-9FD3-526329BC7659}"/>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123943" name="Rectangle 39">
            <a:extLst>
              <a:ext uri="{FF2B5EF4-FFF2-40B4-BE49-F238E27FC236}">
                <a16:creationId xmlns:a16="http://schemas.microsoft.com/office/drawing/2014/main" id="{0F620CA7-CC89-0948-B253-BE75C22CF8E2}"/>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sv-SE"/>
              <a:t>Klicka här för att ändra format</a:t>
            </a:r>
          </a:p>
        </p:txBody>
      </p:sp>
      <p:sp>
        <p:nvSpPr>
          <p:cNvPr id="123944" name="Rectangle 40">
            <a:extLst>
              <a:ext uri="{FF2B5EF4-FFF2-40B4-BE49-F238E27FC236}">
                <a16:creationId xmlns:a16="http://schemas.microsoft.com/office/drawing/2014/main" id="{62812B78-C3FC-EB4B-B582-F8DC43CDF50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fld id="{6EB96D61-348C-B445-9E49-36C173B5CE47}" type="datetime6">
              <a:rPr lang="sv-SE"/>
              <a:pPr>
                <a:defRPr/>
              </a:pPr>
              <a:t>september 2022</a:t>
            </a:fld>
            <a:endParaRPr lang="sv-SE"/>
          </a:p>
        </p:txBody>
      </p:sp>
      <p:sp>
        <p:nvSpPr>
          <p:cNvPr id="123945" name="Rectangle 41">
            <a:extLst>
              <a:ext uri="{FF2B5EF4-FFF2-40B4-BE49-F238E27FC236}">
                <a16:creationId xmlns:a16="http://schemas.microsoft.com/office/drawing/2014/main" id="{6AA00C53-D29D-2F48-A6BD-A706C9540B2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r>
              <a:rPr lang="sv-SE"/>
              <a:t>ha</a:t>
            </a:r>
          </a:p>
        </p:txBody>
      </p:sp>
      <p:sp>
        <p:nvSpPr>
          <p:cNvPr id="123946" name="Rectangle 42">
            <a:extLst>
              <a:ext uri="{FF2B5EF4-FFF2-40B4-BE49-F238E27FC236}">
                <a16:creationId xmlns:a16="http://schemas.microsoft.com/office/drawing/2014/main" id="{0F69BC4F-CD64-1F49-A084-0EA38715B5AD}"/>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995BDB36-88FC-CC4D-8761-F523D0BFDEF4}" type="slidenum">
              <a:rPr lang="sv-SE" altLang="sv-SE"/>
              <a:pPr/>
              <a:t>‹#›</a:t>
            </a:fld>
            <a:endParaRPr lang="sv-SE" altLang="sv-SE"/>
          </a:p>
        </p:txBody>
      </p:sp>
      <p:sp>
        <p:nvSpPr>
          <p:cNvPr id="123947" name="Rectangle 43">
            <a:extLst>
              <a:ext uri="{FF2B5EF4-FFF2-40B4-BE49-F238E27FC236}">
                <a16:creationId xmlns:a16="http://schemas.microsoft.com/office/drawing/2014/main" id="{5330E9E1-A357-9741-9138-B5CDEAD87751}"/>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datapolen.se/anm&#228;la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3" Type="http://schemas.openxmlformats.org/officeDocument/2006/relationships/image" Target="http://t1.gstatic.com/images?q=tbn:f9kN932LSRZHsM:http://www.bilnyheten.se/wp-content/uploads/2009/02/rally.jpg" TargetMode="External"/><Relationship Id="rId18" Type="http://schemas.openxmlformats.org/officeDocument/2006/relationships/image" Target="../media/image9.jpeg"/><Relationship Id="rId26" Type="http://schemas.openxmlformats.org/officeDocument/2006/relationships/hyperlink" Target="http://images.google.se/imgres?imgurl=http://farm4.static.flickr.com/3403/3591960526_892c7a95d5.jpg&amp;imgrefurl=http://www.flickr.com/photos/svenskabilsportforbundet/3591960526/&amp;usg=__lxg4PoszReZJF9aCIqKQXrlexPQ=&amp;h=333&amp;w=500&amp;sz=113&amp;hl=sv&amp;start=17&amp;itbs=1&amp;tbnid=S5uiLBMC1ZguLM:&amp;tbnh=87&amp;tbnw=130&amp;prev=/images%3Fq%3Dcrosskart%26gbv%3D2%26hl%3Dsv%26safe%3Dactive" TargetMode="External"/><Relationship Id="rId39" Type="http://schemas.openxmlformats.org/officeDocument/2006/relationships/image" Target="http://t3.gstatic.com/images?q=tbn:TqHrjp8YEkkpfM:http://web.telia.com/~u22006386/fr/folkrace.jpg" TargetMode="External"/><Relationship Id="rId21" Type="http://schemas.openxmlformats.org/officeDocument/2006/relationships/image" Target="../media/image10.jpeg"/><Relationship Id="rId34" Type="http://schemas.openxmlformats.org/officeDocument/2006/relationships/hyperlink" Target="http://images.google.se/imgres?imgurl=http://www.martinohlin.se/wp-content/uploads/2009/04/carrera_cup_jl_011.jpg&amp;imgrefurl=http://www.martinohlin.se/2009/04/29/martin-ohlin-siktar-pa-seger/&amp;usg=__hspLZ-7KnZd5OMk9JTTb3yvPjWs=&amp;h=471&amp;w=1024&amp;sz=192&amp;hl=sv&amp;start=13&amp;itbs=1&amp;tbnid=39eKmdZGOE26RM:&amp;tbnh=69&amp;tbnw=150&amp;prev=/images%3Fq%3Dbilracing%26gbv%3D2%26hl%3Dsv%26safe%3Dactive" TargetMode="External"/><Relationship Id="rId42" Type="http://schemas.openxmlformats.org/officeDocument/2006/relationships/hyperlink" Target="http://images.google.se/imgres?imgurl=http://www.motorsportivarmland.nu/Bilder/bradner.JPG&amp;imgrefurl=http://www.motorsportivarmland.nu/bilo00.html&amp;usg=__HZ1rtMu9VNKTC_STS1OGJLl1Auk=&amp;h=391&amp;w=659&amp;sz=21&amp;hl=sv&amp;start=9&amp;itbs=1&amp;tbnid=kMPpbDeD9Ya6qM:&amp;tbnh=82&amp;tbnw=138&amp;prev=/images%3Fq%3Dbilorientering%26gbv%3D2%26hl%3Dsv%26safe%3Dactive" TargetMode="External"/><Relationship Id="rId7" Type="http://schemas.openxmlformats.org/officeDocument/2006/relationships/image" Target="http://t2.gstatic.com/images?q=tbn:rAB6rEs0L0Gz2M:http://image.automotive.com/f/images/9883029+pheader/0501_sccp_01_z+pontiac_gto+drifting.jpg" TargetMode="External"/><Relationship Id="rId2" Type="http://schemas.openxmlformats.org/officeDocument/2006/relationships/notesSlide" Target="../notesSlides/notesSlide5.xml"/><Relationship Id="rId16" Type="http://schemas.openxmlformats.org/officeDocument/2006/relationships/image" Target="http://t3.gstatic.com/images?q=tbn:NW0nzjgT6NbDZM:http://www.bilmagazinet.se/media/Rallycross/car_front_portugal_large.jpg" TargetMode="External"/><Relationship Id="rId20" Type="http://schemas.openxmlformats.org/officeDocument/2006/relationships/hyperlink" Target="http://images.google.se/imgres?imgurl=http://farm4.static.flickr.com/3562/3591961904_2fc319cdbf_m.jpg&amp;imgrefurl=http://www.sbf.se/sportgrenar/enkla-tavlingsformer/&amp;usg=__Fwh5l5Rj7NiDxrH7Ibp4wqzsY-k=&amp;h=165&amp;w=240&amp;sz=43&amp;hl=sv&amp;start=2&amp;itbs=1&amp;tbnid=KWwEYs0Pr7ZOtM:&amp;tbnh=76&amp;tbnw=110&amp;prev=/images%3Fq%3Denkla%2Bt%25C3%25A4vlingsformer%26gbv%3D2%26hl%3Dsv%26safe%3Dactive" TargetMode="External"/><Relationship Id="rId29" Type="http://schemas.openxmlformats.org/officeDocument/2006/relationships/image" Target="../media/image13.jpeg"/><Relationship Id="rId41"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images.google.se/imgres?imgurl=http://www.bilnyheten.se/wp-content/uploads/2009/02/rally.jpg&amp;imgrefurl=http://www.bilnyheten.se/rally/&amp;usg=__FrAkUBfCCiOkACdqFa2oP4bKI5o=&amp;h=430&amp;w=630&amp;sz=71&amp;hl=sv&amp;start=1&amp;itbs=1&amp;tbnid=f9kN932LSRZHsM:&amp;tbnh=94&amp;tbnw=137&amp;prev=/images%3Fq%3Drally%26gbv%3D2%26hl%3Dsv%26safe%3Dactive" TargetMode="External"/><Relationship Id="rId24" Type="http://schemas.openxmlformats.org/officeDocument/2006/relationships/image" Target="../media/image11.jpeg"/><Relationship Id="rId32" Type="http://schemas.openxmlformats.org/officeDocument/2006/relationships/image" Target="../media/image14.png"/><Relationship Id="rId37" Type="http://schemas.openxmlformats.org/officeDocument/2006/relationships/hyperlink" Target="http://images.google.se/imgres?imgurl=http://web.telia.com/~u22006386/fr/folkrace.jpg&amp;imgrefurl=http://web.telia.com/~u22006386/fr/index.htm&amp;usg=__1xJZ5k9aThRQQmnMqYzFR49JJOw=&amp;h=338&amp;w=590&amp;sz=57&amp;hl=sv&amp;start=1&amp;itbs=1&amp;tbnid=TqHrjp8YEkkpfM:&amp;tbnh=77&amp;tbnw=135&amp;prev=/images%3Fq%3Dfolkrace%26gbv%3D2%26hl%3Dsv%26safe%3Dactive" TargetMode="External"/><Relationship Id="rId40" Type="http://schemas.openxmlformats.org/officeDocument/2006/relationships/hyperlink" Target="http://images.google.se/imgres?imgurl=http://blog.hitad.lk/wp-content/uploads/2009/07/Drag_Racing_Car.jpg&amp;imgrefurl=http://blog.hitad.lk/index.php/archives/152&amp;usg=__oaoCFo9DVtxbSDLjTrFjr5ZskvI=&amp;h=317&amp;w=478&amp;sz=87&amp;hl=sv&amp;start=2&amp;itbs=1&amp;tbnid=Eu1j4ha21Eey_M:&amp;tbnh=86&amp;tbnw=129&amp;prev=/images%3Fq%3Ddragracing%26gbv%3D2%26hl%3Dsv%26safe%3Dactive" TargetMode="External"/><Relationship Id="rId5" Type="http://schemas.openxmlformats.org/officeDocument/2006/relationships/hyperlink" Target="http://images.google.se/imgres?imgurl=http://image.automotive.com/f/images/9883029%2Bpheader/0501_sccp_01_z%2Bpontiac_gto%2Bdrifting.jpg&amp;imgrefurl=http://sportcompactcar.automotive.com/67716/0501-sccp-bondurant-drifting-school-phoenix-arizona/index.html&amp;usg=__Fbj9wLEvbSjiR9lCKuCpO8koIiA=&amp;h=330&amp;w=440&amp;sz=30&amp;hl=sv&amp;start=17&amp;itbs=1&amp;tbnid=rAB6rEs0L0Gz2M:&amp;tbnh=95&amp;tbnw=127&amp;prev=/images%3Fq%3Ddrifting%26gbv%3D2%26hl%3Dsv%26safe%3Dactive" TargetMode="External"/><Relationship Id="rId15" Type="http://schemas.openxmlformats.org/officeDocument/2006/relationships/image" Target="../media/image8.jpeg"/><Relationship Id="rId23" Type="http://schemas.openxmlformats.org/officeDocument/2006/relationships/hyperlink" Target="http://images.google.se/imgres?imgurl=http://4x4offroads.net/img/norway-offroad-2-730.jpg&amp;imgrefurl=http://www.4x4offroads.com/formula-off-road.html&amp;usg=__cvNW1fwvpHJ_-2sw-FrffWiQQpw=&amp;h=1200&amp;w=1600&amp;sz=393&amp;hl=sv&amp;start=2&amp;itbs=1&amp;tbnid=4zJHyXDte8Ou1M:&amp;tbnh=113&amp;tbnw=150&amp;prev=/images%3Fq%3Doffroad%26gbv%3D2%26hl%3Dsv%26safe%3Dactive" TargetMode="External"/><Relationship Id="rId28" Type="http://schemas.openxmlformats.org/officeDocument/2006/relationships/hyperlink" Target="http://images.google.se/imgres?imgurl=http://farm4.static.flickr.com/3567/3591962734_7d00c4790c_m.jpg&amp;imgrefurl=http://www.sbf.se/sportgrenar/historisk-bilsport/&amp;usg=__sJJX9AlsfPW0NLerHbui5xX5QpY=&amp;h=161&amp;w=240&amp;sz=21&amp;hl=sv&amp;start=3&amp;itbs=1&amp;tbnid=WmFLZQkrtQ-sIM:&amp;tbnh=74&amp;tbnw=110&amp;prev=/images%3Fq%3Dhistoriks%2Bbilsport%26gbv%3D2%26hl%3Dsv%26safe%3Dactive" TargetMode="External"/><Relationship Id="rId36" Type="http://schemas.openxmlformats.org/officeDocument/2006/relationships/image" Target="http://t2.gstatic.com/images?q=tbn:39eKmdZGOE26RM:http://www.martinohlin.se/wp-content/uploads/2009/04/carrera_cup_jl_011.jpg" TargetMode="External"/><Relationship Id="rId10" Type="http://schemas.openxmlformats.org/officeDocument/2006/relationships/image" Target="http://t2.gstatic.com/images?q=tbn:z3Jyy_fDR0YMPM:http://farm1.static.flickr.com/199/469828151_7d52ae2610.jpg" TargetMode="External"/><Relationship Id="rId19" Type="http://schemas.openxmlformats.org/officeDocument/2006/relationships/image" Target="http://t2.gstatic.com/images?q=tbn:5TViDNzJ6dOzIM:http://www.hultsfredmk.se/pic/minichallenge.jpg" TargetMode="External"/><Relationship Id="rId31" Type="http://schemas.openxmlformats.org/officeDocument/2006/relationships/hyperlink" Target="http://images.google.se/imgres?imgurl=http://web.sbf.se/elearning/gallery/albums/album33/Problems_1.sized.jpg&amp;imgrefurl=http://www.sbf.se/sportgrenar/radiostyrd-bilsport/utbildning/funktionarer/&amp;usg=__QP2vTTNSjf93bA4qE_QIVRGYlfM=&amp;h=400&amp;w=350&amp;sz=37&amp;hl=sv&amp;start=18&amp;itbs=1&amp;tbnid=bImtugRSxy8DTM:&amp;tbnh=124&amp;tbnw=109&amp;prev=/images%3Fq%3Dradiostyrd%2Bbilsport%26gbv%3D2%26hl%3Dsv%26safe%3Dactive" TargetMode="External"/><Relationship Id="rId44" Type="http://schemas.openxmlformats.org/officeDocument/2006/relationships/image" Target="../media/image1.jpg"/><Relationship Id="rId4" Type="http://schemas.openxmlformats.org/officeDocument/2006/relationships/image" Target="../media/image4.jpeg"/><Relationship Id="rId9" Type="http://schemas.openxmlformats.org/officeDocument/2006/relationships/image" Target="../media/image6.jpeg"/><Relationship Id="rId14" Type="http://schemas.openxmlformats.org/officeDocument/2006/relationships/hyperlink" Target="http://images.google.se/imgres?imgurl=http://www.bilmagazinet.se/media/Rallycross/car_front_portugal_large.jpg&amp;imgrefurl=http://www.bilmagazinet.se/pages/posts/nya-ford-fiesta-ndash-rallycross-ska-debutera-i-taevlingen-pikeacutes-international-hill-climb-i-usa314.php&amp;usg=__iWjNgeJaqOwEAHKAtn-iu5e7KTE=&amp;h=270&amp;w=405&amp;sz=134&amp;hl=sv&amp;start=18&amp;itbs=1&amp;tbnid=NW0nzjgT6NbDZM:&amp;tbnh=83&amp;tbnw=124&amp;prev=/images%3Fq%3Drallycross%26gbv%3D2%26hl%3Dsv%26safe%3Dactive" TargetMode="External"/><Relationship Id="rId22" Type="http://schemas.openxmlformats.org/officeDocument/2006/relationships/image" Target="http://t0.gstatic.com/images?q=tbn:KWwEYs0Pr7ZOtM:http://farm4.static.flickr.com/3562/3591961904_2fc319cdbf_m.jpg" TargetMode="External"/><Relationship Id="rId27" Type="http://schemas.openxmlformats.org/officeDocument/2006/relationships/image" Target="../media/image12.jpeg"/><Relationship Id="rId30" Type="http://schemas.openxmlformats.org/officeDocument/2006/relationships/image" Target="http://t3.gstatic.com/images?q=tbn:WmFLZQkrtQ-sIM:http://farm4.static.flickr.com/3567/3591962734_7d00c4790c_m.jpg" TargetMode="External"/><Relationship Id="rId35" Type="http://schemas.openxmlformats.org/officeDocument/2006/relationships/image" Target="../media/image15.jpeg"/><Relationship Id="rId43" Type="http://schemas.openxmlformats.org/officeDocument/2006/relationships/image" Target="../media/image18.jpeg"/><Relationship Id="rId8" Type="http://schemas.openxmlformats.org/officeDocument/2006/relationships/hyperlink" Target="http://images.google.se/imgres?imgurl=http://farm1.static.flickr.com/199/469828151_7d52ae2610.jpg&amp;imgrefurl=http://www.karting1.co.uk/news/news/mclaren-f1-sign-up-junior-karting-star-oliver-rowland/&amp;usg=__M5BY5xm8C-6MDqzyz_HZo0ncbuU=&amp;h=452&amp;w=500&amp;sz=143&amp;hl=sv&amp;start=17&amp;itbs=1&amp;tbnid=z3Jyy_fDR0YMPM:&amp;tbnh=118&amp;tbnw=130&amp;prev=/images%3Fq%3Dkarting%26gbv%3D2%26hl%3Dsv%26safe%3Dactive" TargetMode="External"/><Relationship Id="rId3" Type="http://schemas.openxmlformats.org/officeDocument/2006/relationships/hyperlink" Target="http://images.google.se/imgres?imgurl=http://farm4.static.flickr.com/3315/3591959580_b8c4539b18.jpg&amp;imgrefurl=http://www.sbf.se/sportgrenar/backe/&amp;usg=__vi5eVIB1245z_QGIkc5Wf-Ihn28=&amp;h=334&amp;w=500&amp;sz=102&amp;hl=sv&amp;start=9&amp;itbs=1&amp;tbnid=6jv6xyPPU9Jh4M:&amp;tbnh=87&amp;tbnw=130&amp;prev=/images%3Fq%3DBackt%25C3%25A4vling%26gbv%3D2%26hl%3Dsv%26safe%3Dactive%26sa%3DG" TargetMode="External"/><Relationship Id="rId12" Type="http://schemas.openxmlformats.org/officeDocument/2006/relationships/image" Target="../media/image7.jpeg"/><Relationship Id="rId17" Type="http://schemas.openxmlformats.org/officeDocument/2006/relationships/hyperlink" Target="http://images.google.se/imgres?imgurl=http://www.hultsfredmk.se/pic/minichallenge.jpg&amp;imgrefurl=http://www.hultsfredmk.se/virtuellbilsport.htm&amp;usg=__zxrV9zvH7KG6X5FN4oz6uSkzb2U=&amp;h=1024&amp;w=1280&amp;sz=519&amp;hl=sv&amp;start=2&amp;itbs=1&amp;tbnid=5TViDNzJ6dOzIM:&amp;tbnh=120&amp;tbnw=150&amp;prev=/images%3Fq%3Dvirituell%2Bbilsport%26gbv%3D2%26hl%3Dsv%26safe%3Dactive" TargetMode="External"/><Relationship Id="rId25" Type="http://schemas.openxmlformats.org/officeDocument/2006/relationships/image" Target="http://t3.gstatic.com/images?q=tbn:4zJHyXDte8Ou1M:http://4x4offroads.net/img/norway-offroad-2-730.jpg" TargetMode="External"/><Relationship Id="rId33" Type="http://schemas.openxmlformats.org/officeDocument/2006/relationships/image" Target="http://t1.gstatic.com/images?q=tbn:bImtugRSxy8DTM:http://web.sbf.se/elearning/gallery/albums/album33/Problems_1.sized.jpg" TargetMode="External"/><Relationship Id="rId38"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6.jpeg"/><Relationship Id="rId4" Type="http://schemas.openxmlformats.org/officeDocument/2006/relationships/hyperlink" Target="http://images.google.se/imgres?imgurl=http://suldmotorsport.info/webshop/components/com_virtuemart/shop_image/product/521c592261e7da3f37efe4b4d83829a5.jpg&amp;imgrefurl=http://suldmotorsport.info/webshop/index.php%3Fpage%3Dshop.product_details%26flypage%3Dshop.flypage%26product_id%3D73%26category_id%3D13%26manufacturer_id%3D0%26option%3Dcom_virtuemart%26Itemid%3D27%26vmcchk%3D1%26Itemid%3D27&amp;usg=__WWGTNaU0ahyJW-S9--4wmXm0t6Y=&amp;h=183&amp;w=174&amp;sz=9&amp;hl=sv&amp;start=21&amp;itbs=1&amp;tbnid=08WZOOcAtUoZtM:&amp;tbnh=102&amp;tbnw=97&amp;prev=/images%3Fq%3DHANS-SKYDD%26start%3D20%26hl%3Dsv%26safe%3Dactive%26sa%3DN%26gbv%3D2%26ndsp%3D20%26tbs%3Disch:1"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image" Target="../media/image19.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78C26361-E09D-4F4C-B248-27BC2ED90840}"/>
              </a:ext>
            </a:extLst>
          </p:cNvPr>
          <p:cNvSpPr>
            <a:spLocks noGrp="1"/>
          </p:cNvSpPr>
          <p:nvPr>
            <p:ph type="dt" sz="quarter" idx="10"/>
          </p:nvPr>
        </p:nvSpPr>
        <p:spPr/>
        <p:txBody>
          <a:bodyPr/>
          <a:lstStyle/>
          <a:p>
            <a:pPr>
              <a:defRPr/>
            </a:pPr>
            <a:fld id="{1BF30204-527B-40C7-9F3C-A6E163BB7630}" type="datetime6">
              <a:rPr lang="sv-SE"/>
              <a:pPr>
                <a:defRPr/>
              </a:pPr>
              <a:t>september 2022</a:t>
            </a:fld>
            <a:endParaRPr lang="sv-SE"/>
          </a:p>
        </p:txBody>
      </p:sp>
      <p:sp>
        <p:nvSpPr>
          <p:cNvPr id="8" name="Slide Number Placeholder 3">
            <a:extLst>
              <a:ext uri="{FF2B5EF4-FFF2-40B4-BE49-F238E27FC236}">
                <a16:creationId xmlns:a16="http://schemas.microsoft.com/office/drawing/2014/main" id="{2494E61F-7D4D-3C40-B337-5C2463FD5401}"/>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2867F54D-F961-DD49-BC5F-E6A421541C3B}" type="slidenum">
              <a:rPr lang="sv-SE" altLang="sv-SE" sz="1000"/>
              <a:pPr>
                <a:spcBef>
                  <a:spcPct val="0"/>
                </a:spcBef>
                <a:buClrTx/>
                <a:buSzTx/>
                <a:buFontTx/>
                <a:buNone/>
              </a:pPr>
              <a:t>1</a:t>
            </a:fld>
            <a:endParaRPr lang="sv-SE" altLang="sv-SE" sz="1000"/>
          </a:p>
        </p:txBody>
      </p:sp>
      <p:sp>
        <p:nvSpPr>
          <p:cNvPr id="4100" name="Rectangle 4">
            <a:extLst>
              <a:ext uri="{FF2B5EF4-FFF2-40B4-BE49-F238E27FC236}">
                <a16:creationId xmlns:a16="http://schemas.microsoft.com/office/drawing/2014/main" id="{0C2DFFD3-5289-5F4A-8371-3582E9FDD1F9}"/>
              </a:ext>
            </a:extLst>
          </p:cNvPr>
          <p:cNvSpPr>
            <a:spLocks noGrp="1" noChangeArrowheads="1"/>
          </p:cNvSpPr>
          <p:nvPr>
            <p:ph type="ctrTitle" idx="4294967295"/>
          </p:nvPr>
        </p:nvSpPr>
        <p:spPr>
          <a:xfrm>
            <a:off x="684213" y="1052736"/>
            <a:ext cx="7775575" cy="836612"/>
          </a:xfrm>
        </p:spPr>
        <p:txBody>
          <a:bodyPr lIns="92047" tIns="46022" rIns="92047" bIns="46022" anchor="b" anchorCtr="0"/>
          <a:lstStyle/>
          <a:p>
            <a:pPr eaLnBrk="1" hangingPunct="1">
              <a:defRPr/>
            </a:pPr>
            <a:r>
              <a:rPr lang="sv-SE" dirty="0"/>
              <a:t>Välkommen till FÖRARUTBILDNING</a:t>
            </a:r>
          </a:p>
        </p:txBody>
      </p:sp>
      <p:sp>
        <p:nvSpPr>
          <p:cNvPr id="4102" name="Text Box 6">
            <a:extLst>
              <a:ext uri="{FF2B5EF4-FFF2-40B4-BE49-F238E27FC236}">
                <a16:creationId xmlns:a16="http://schemas.microsoft.com/office/drawing/2014/main" id="{2906358D-2D62-CF44-8A7C-0D87B0FFF5E6}"/>
              </a:ext>
            </a:extLst>
          </p:cNvPr>
          <p:cNvSpPr txBox="1">
            <a:spLocks noChangeArrowheads="1"/>
          </p:cNvSpPr>
          <p:nvPr/>
        </p:nvSpPr>
        <p:spPr bwMode="auto">
          <a:xfrm>
            <a:off x="2267744" y="5661248"/>
            <a:ext cx="4532312" cy="769415"/>
          </a:xfrm>
          <a:prstGeom prst="rect">
            <a:avLst/>
          </a:prstGeom>
          <a:noFill/>
          <a:ln w="12700">
            <a:noFill/>
            <a:miter lim="800000"/>
            <a:headEnd type="none" w="sm" len="sm"/>
            <a:tailEnd type="none" w="sm" len="sm"/>
          </a:ln>
        </p:spPr>
        <p:txBody>
          <a:bodyPr lIns="91411" tIns="45707" rIns="91411" bIns="45707">
            <a:spAutoFit/>
          </a:bodyPr>
          <a:lstStyle/>
          <a:p>
            <a:pPr algn="ctr" defTabSz="915988" eaLnBrk="1" hangingPunct="1">
              <a:spcBef>
                <a:spcPct val="50000"/>
              </a:spcBef>
              <a:defRPr/>
            </a:pPr>
            <a:r>
              <a:rPr lang="sv-SE" sz="4400" dirty="0">
                <a:solidFill>
                  <a:schemeClr val="tx2"/>
                </a:solidFill>
                <a:effectLst>
                  <a:outerShdw blurRad="38100" dist="38100" dir="2700000" algn="tl">
                    <a:srgbClr val="000000"/>
                  </a:outerShdw>
                </a:effectLst>
                <a:latin typeface="Arial" charset="0"/>
              </a:rPr>
              <a:t>RALLYCROSS</a:t>
            </a:r>
          </a:p>
        </p:txBody>
      </p:sp>
      <p:pic>
        <p:nvPicPr>
          <p:cNvPr id="9" name="Bildobjekt 8">
            <a:extLst>
              <a:ext uri="{FF2B5EF4-FFF2-40B4-BE49-F238E27FC236}">
                <a16:creationId xmlns:a16="http://schemas.microsoft.com/office/drawing/2014/main" id="{E70AAD0D-632C-4747-BC9C-B439C2EBE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60648"/>
            <a:ext cx="1557536" cy="849792"/>
          </a:xfrm>
          <a:prstGeom prst="rect">
            <a:avLst/>
          </a:prstGeom>
        </p:spPr>
      </p:pic>
      <p:pic>
        <p:nvPicPr>
          <p:cNvPr id="3" name="Bildobjekt 2" descr="En bild som visar bil, utomhus, gräs, väg&#10;&#10;Automatiskt genererad beskrivning">
            <a:extLst>
              <a:ext uri="{FF2B5EF4-FFF2-40B4-BE49-F238E27FC236}">
                <a16:creationId xmlns:a16="http://schemas.microsoft.com/office/drawing/2014/main" id="{992FB7F9-D3C6-1544-B798-D769DD063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050" y="2132856"/>
            <a:ext cx="4953000" cy="33020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additive="base">
                                        <p:cTn id="12" dur="500" fill="hold"/>
                                        <p:tgtEl>
                                          <p:spTgt spid="4102"/>
                                        </p:tgtEl>
                                        <p:attrNameLst>
                                          <p:attrName>ppt_x</p:attrName>
                                        </p:attrNameLst>
                                      </p:cBhvr>
                                      <p:tavLst>
                                        <p:tav tm="0">
                                          <p:val>
                                            <p:strVal val="0-#ppt_w/2"/>
                                          </p:val>
                                        </p:tav>
                                        <p:tav tm="100000">
                                          <p:val>
                                            <p:strVal val="#ppt_x"/>
                                          </p:val>
                                        </p:tav>
                                      </p:tavLst>
                                    </p:anim>
                                    <p:anim calcmode="lin" valueType="num">
                                      <p:cBhvr additive="base">
                                        <p:cTn id="13"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F677B97-4EFD-4341-8AF9-201464E39FC3}"/>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7CC1720-52F1-784A-AB4A-5E9FCF363245}" type="slidenum">
              <a:rPr lang="sv-SE" altLang="sv-SE" sz="1000"/>
              <a:pPr>
                <a:spcBef>
                  <a:spcPct val="0"/>
                </a:spcBef>
                <a:buClrTx/>
                <a:buSzTx/>
                <a:buFontTx/>
                <a:buNone/>
              </a:pPr>
              <a:t>10</a:t>
            </a:fld>
            <a:endParaRPr lang="sv-SE" altLang="sv-SE" sz="1000"/>
          </a:p>
        </p:txBody>
      </p:sp>
      <p:sp>
        <p:nvSpPr>
          <p:cNvPr id="32772" name="Platshållare för datum 2">
            <a:extLst>
              <a:ext uri="{FF2B5EF4-FFF2-40B4-BE49-F238E27FC236}">
                <a16:creationId xmlns:a16="http://schemas.microsoft.com/office/drawing/2014/main" id="{6A15E5DC-DE0C-A04E-A3DB-687E5E2292C6}"/>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32773" name="Platshållare för bildnummer 4">
            <a:extLst>
              <a:ext uri="{FF2B5EF4-FFF2-40B4-BE49-F238E27FC236}">
                <a16:creationId xmlns:a16="http://schemas.microsoft.com/office/drawing/2014/main" id="{01EBFAEB-9DD4-1C4F-8D10-E6FC48FB3609}"/>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7106" name="Rectangle 2">
            <a:extLst>
              <a:ext uri="{FF2B5EF4-FFF2-40B4-BE49-F238E27FC236}">
                <a16:creationId xmlns:a16="http://schemas.microsoft.com/office/drawing/2014/main" id="{9283AD3F-8CEB-2549-80D3-EF09E8AF3233}"/>
              </a:ext>
            </a:extLst>
          </p:cNvPr>
          <p:cNvSpPr>
            <a:spLocks noGrp="1" noChangeArrowheads="1"/>
          </p:cNvSpPr>
          <p:nvPr>
            <p:ph type="title" idx="4294967295"/>
          </p:nvPr>
        </p:nvSpPr>
        <p:spPr>
          <a:xfrm>
            <a:off x="611560" y="1077615"/>
            <a:ext cx="8083550" cy="911225"/>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Licens för Rallycross </a:t>
            </a:r>
          </a:p>
        </p:txBody>
      </p:sp>
      <p:sp>
        <p:nvSpPr>
          <p:cNvPr id="47107" name="Text Box 3">
            <a:extLst>
              <a:ext uri="{FF2B5EF4-FFF2-40B4-BE49-F238E27FC236}">
                <a16:creationId xmlns:a16="http://schemas.microsoft.com/office/drawing/2014/main" id="{1F03E1F7-E576-9C47-A6C1-1FCBFD36399C}"/>
              </a:ext>
            </a:extLst>
          </p:cNvPr>
          <p:cNvSpPr txBox="1">
            <a:spLocks noChangeArrowheads="1"/>
          </p:cNvSpPr>
          <p:nvPr/>
        </p:nvSpPr>
        <p:spPr bwMode="auto">
          <a:xfrm>
            <a:off x="692224" y="2001986"/>
            <a:ext cx="7696200" cy="415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Licensutbildning genomförs av godkänd utbildare. </a:t>
            </a:r>
          </a:p>
          <a:p>
            <a:pPr eaLnBrk="1" hangingPunct="1">
              <a:spcBef>
                <a:spcPct val="0"/>
              </a:spcBef>
              <a:buClrTx/>
              <a:buSzTx/>
              <a:buFontTx/>
              <a:buNone/>
            </a:pPr>
            <a:endParaRPr lang="sv-SE" altLang="sv-SE" sz="2400" dirty="0">
              <a:latin typeface="Calibri" panose="020F0502020204030204" pitchFamily="34" charset="0"/>
              <a:cs typeface="Calibri" panose="020F0502020204030204" pitchFamily="34" charset="0"/>
            </a:endParaRP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 Intyg från förarutbildningen är giltigt under 18 månader. </a:t>
            </a:r>
          </a:p>
          <a:p>
            <a:pPr eaLnBrk="1" hangingPunct="1">
              <a:spcBef>
                <a:spcPct val="0"/>
              </a:spcBef>
              <a:buClrTx/>
              <a:buSzTx/>
              <a:buFontTx/>
              <a:buNone/>
            </a:pPr>
            <a:endParaRPr lang="sv-SE" altLang="sv-SE" sz="2400" dirty="0">
              <a:latin typeface="Calibri" panose="020F0502020204030204" pitchFamily="34" charset="0"/>
              <a:cs typeface="Calibri" panose="020F0502020204030204" pitchFamily="34" charset="0"/>
            </a:endParaRP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 Man är junior fr.o.m. det år man fyller 16 och t.o.m. det år man fyller 20. </a:t>
            </a:r>
          </a:p>
          <a:p>
            <a:pPr eaLnBrk="1" hangingPunct="1">
              <a:spcBef>
                <a:spcPct val="0"/>
              </a:spcBef>
              <a:buClrTx/>
              <a:buSzTx/>
              <a:buFontTx/>
              <a:buNone/>
            </a:pPr>
            <a:endParaRPr lang="sv-SE" altLang="sv-SE" sz="2400" dirty="0">
              <a:latin typeface="Calibri" panose="020F0502020204030204" pitchFamily="34" charset="0"/>
              <a:cs typeface="Calibri" panose="020F0502020204030204" pitchFamily="34" charset="0"/>
            </a:endParaRP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Nationell licens </a:t>
            </a: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 Intyg enligt ovan, vilket gäller i 18 månader. </a:t>
            </a:r>
          </a:p>
          <a:p>
            <a:pPr eaLnBrk="1" hangingPunct="1">
              <a:spcBef>
                <a:spcPct val="0"/>
              </a:spcBef>
              <a:buClrTx/>
              <a:buSzTx/>
              <a:buFontTx/>
              <a:buNone/>
            </a:pPr>
            <a:r>
              <a:rPr lang="sv-SE" altLang="sv-SE" sz="2400" dirty="0">
                <a:latin typeface="Calibri" panose="020F0502020204030204" pitchFamily="34" charset="0"/>
                <a:cs typeface="Calibri" panose="020F0502020204030204" pitchFamily="34" charset="0"/>
              </a:rPr>
              <a:t>- Förare som innehar SBF-licens i annan sportgren kan efter prövning av Utskott beviljas nationell licens i Rallycross.</a:t>
            </a:r>
          </a:p>
        </p:txBody>
      </p:sp>
      <p:pic>
        <p:nvPicPr>
          <p:cNvPr id="11" name="Bildobjekt 10">
            <a:extLst>
              <a:ext uri="{FF2B5EF4-FFF2-40B4-BE49-F238E27FC236}">
                <a16:creationId xmlns:a16="http://schemas.microsoft.com/office/drawing/2014/main" id="{766C9E4F-FE02-7442-8885-64ECFE7E4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25F1FF-2E32-5C4F-9091-C3878FC52EF0}"/>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992956E-27DE-F249-A9B6-F529FA71B921}" type="slidenum">
              <a:rPr lang="sv-SE" altLang="sv-SE" sz="1000"/>
              <a:pPr>
                <a:spcBef>
                  <a:spcPct val="0"/>
                </a:spcBef>
                <a:buClrTx/>
                <a:buSzTx/>
                <a:buFontTx/>
                <a:buNone/>
              </a:pPr>
              <a:t>11</a:t>
            </a:fld>
            <a:endParaRPr lang="sv-SE" altLang="sv-SE" sz="1000"/>
          </a:p>
        </p:txBody>
      </p:sp>
      <p:pic>
        <p:nvPicPr>
          <p:cNvPr id="6" name="Bildobjekt 5">
            <a:extLst>
              <a:ext uri="{FF2B5EF4-FFF2-40B4-BE49-F238E27FC236}">
                <a16:creationId xmlns:a16="http://schemas.microsoft.com/office/drawing/2014/main" id="{897B0188-2EAD-7047-868B-41A217608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
        <p:nvSpPr>
          <p:cNvPr id="9" name="Rektangel 8">
            <a:extLst>
              <a:ext uri="{FF2B5EF4-FFF2-40B4-BE49-F238E27FC236}">
                <a16:creationId xmlns:a16="http://schemas.microsoft.com/office/drawing/2014/main" id="{CA88162E-4938-FA41-996C-2CD4D444D33D}"/>
              </a:ext>
            </a:extLst>
          </p:cNvPr>
          <p:cNvSpPr/>
          <p:nvPr/>
        </p:nvSpPr>
        <p:spPr>
          <a:xfrm>
            <a:off x="2375341" y="980728"/>
            <a:ext cx="4284891" cy="769441"/>
          </a:xfrm>
          <a:prstGeom prst="rect">
            <a:avLst/>
          </a:prstGeom>
        </p:spPr>
        <p:txBody>
          <a:bodyPr wrap="none">
            <a:spAutoFit/>
          </a:bodyPr>
          <a:lstStyle/>
          <a:p>
            <a:r>
              <a:rPr lang="sv-SE" sz="4400" b="1" dirty="0">
                <a:latin typeface="Calibri" panose="020F0502020204030204" pitchFamily="34" charset="0"/>
                <a:cs typeface="Calibri" panose="020F0502020204030204" pitchFamily="34" charset="0"/>
              </a:rPr>
              <a:t>Nolltolerans mot:</a:t>
            </a:r>
            <a:endParaRPr lang="sv-SE" sz="4400" dirty="0"/>
          </a:p>
        </p:txBody>
      </p:sp>
      <p:sp>
        <p:nvSpPr>
          <p:cNvPr id="10" name="Rektangel 9">
            <a:extLst>
              <a:ext uri="{FF2B5EF4-FFF2-40B4-BE49-F238E27FC236}">
                <a16:creationId xmlns:a16="http://schemas.microsoft.com/office/drawing/2014/main" id="{91BAD337-BA1C-D148-A6D5-F2126A2F6AB0}"/>
              </a:ext>
            </a:extLst>
          </p:cNvPr>
          <p:cNvSpPr/>
          <p:nvPr/>
        </p:nvSpPr>
        <p:spPr>
          <a:xfrm>
            <a:off x="3168352" y="1844824"/>
            <a:ext cx="4572000" cy="4278094"/>
          </a:xfrm>
          <a:prstGeom prst="rect">
            <a:avLst/>
          </a:prstGeom>
        </p:spPr>
        <p:txBody>
          <a:bodyPr>
            <a:spAutoFit/>
          </a:bodyPr>
          <a:lstStyle/>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Våld och hot</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Trakasserier</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Mobbing</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Kränkning</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Fusk</a:t>
            </a:r>
          </a:p>
          <a:p>
            <a:pPr marL="457200" indent="-457200" eaLnBrk="1" hangingPunct="1">
              <a:spcBef>
                <a:spcPct val="50000"/>
              </a:spcBef>
              <a:buClrTx/>
              <a:buSzTx/>
              <a:buFont typeface="Wingdings" pitchFamily="2" charset="2"/>
              <a:buChar char="§"/>
            </a:pPr>
            <a:r>
              <a:rPr lang="sv-SE" altLang="sv-SE" sz="3200" dirty="0">
                <a:latin typeface="Calibri" panose="020F0502020204030204" pitchFamily="34" charset="0"/>
                <a:cs typeface="Calibri" panose="020F0502020204030204" pitchFamily="34" charset="0"/>
              </a:rPr>
              <a:t>Droger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3FABC43E-15BD-8E4F-AAB1-371D2BC6B6E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7C9EE33-667B-184E-9F27-C43472500782}" type="slidenum">
              <a:rPr lang="sv-SE" altLang="sv-SE" sz="1000"/>
              <a:pPr>
                <a:spcBef>
                  <a:spcPct val="0"/>
                </a:spcBef>
                <a:buClrTx/>
                <a:buSzTx/>
                <a:buFontTx/>
                <a:buNone/>
              </a:pPr>
              <a:t>12</a:t>
            </a:fld>
            <a:endParaRPr lang="sv-SE" altLang="sv-SE" sz="1000"/>
          </a:p>
        </p:txBody>
      </p:sp>
      <p:sp>
        <p:nvSpPr>
          <p:cNvPr id="36868" name="Platshållare för datum 2">
            <a:extLst>
              <a:ext uri="{FF2B5EF4-FFF2-40B4-BE49-F238E27FC236}">
                <a16:creationId xmlns:a16="http://schemas.microsoft.com/office/drawing/2014/main" id="{3583F886-2C75-7948-89E0-0C4CF081B94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36869" name="Platshållare för bildnummer 4">
            <a:extLst>
              <a:ext uri="{FF2B5EF4-FFF2-40B4-BE49-F238E27FC236}">
                <a16:creationId xmlns:a16="http://schemas.microsoft.com/office/drawing/2014/main" id="{7BF3F87C-9EBA-0C46-901D-40284445A781}"/>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61442" name="Rectangle 2">
            <a:extLst>
              <a:ext uri="{FF2B5EF4-FFF2-40B4-BE49-F238E27FC236}">
                <a16:creationId xmlns:a16="http://schemas.microsoft.com/office/drawing/2014/main" id="{68284F03-5983-DF47-B84A-2E5AF50E4CD4}"/>
              </a:ext>
            </a:extLst>
          </p:cNvPr>
          <p:cNvSpPr>
            <a:spLocks noGrp="1" noChangeArrowheads="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Doping</a:t>
            </a:r>
          </a:p>
        </p:txBody>
      </p:sp>
      <p:sp>
        <p:nvSpPr>
          <p:cNvPr id="61443" name="Text Box 3">
            <a:extLst>
              <a:ext uri="{FF2B5EF4-FFF2-40B4-BE49-F238E27FC236}">
                <a16:creationId xmlns:a16="http://schemas.microsoft.com/office/drawing/2014/main" id="{B4196247-B51C-D44B-8832-02EA0446E140}"/>
              </a:ext>
            </a:extLst>
          </p:cNvPr>
          <p:cNvSpPr txBox="1">
            <a:spLocks noChangeArrowheads="1"/>
          </p:cNvSpPr>
          <p:nvPr/>
        </p:nvSpPr>
        <p:spPr bwMode="auto">
          <a:xfrm>
            <a:off x="180975" y="3141663"/>
            <a:ext cx="8686800" cy="133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700" dirty="0">
                <a:latin typeface="Calibri" panose="020F0502020204030204" pitchFamily="34" charset="0"/>
                <a:cs typeface="Calibri" panose="020F0502020204030204" pitchFamily="34" charset="0"/>
              </a:rPr>
              <a:t>Idrottsutövare får inte använda stimulerande medel, anabola steroider eller annat som är förbjudet enligt RF:s dopingbestämmelser. </a:t>
            </a:r>
          </a:p>
        </p:txBody>
      </p:sp>
      <p:sp>
        <p:nvSpPr>
          <p:cNvPr id="61444" name="Text Box 4">
            <a:extLst>
              <a:ext uri="{FF2B5EF4-FFF2-40B4-BE49-F238E27FC236}">
                <a16:creationId xmlns:a16="http://schemas.microsoft.com/office/drawing/2014/main" id="{4CE67463-21CD-7C4B-BC14-C0EDD6720544}"/>
              </a:ext>
            </a:extLst>
          </p:cNvPr>
          <p:cNvSpPr txBox="1">
            <a:spLocks noChangeArrowheads="1"/>
          </p:cNvSpPr>
          <p:nvPr/>
        </p:nvSpPr>
        <p:spPr bwMode="auto">
          <a:xfrm>
            <a:off x="201613" y="2058988"/>
            <a:ext cx="8761412" cy="92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700" dirty="0">
                <a:latin typeface="Calibri" panose="020F0502020204030204" pitchFamily="34" charset="0"/>
                <a:cs typeface="Calibri" panose="020F0502020204030204" pitchFamily="34" charset="0"/>
              </a:rPr>
              <a:t>Deltagare och funktionärer får inte använda alkohol i samband med tävling/uppvisning eller träning.</a:t>
            </a:r>
            <a:r>
              <a:rPr lang="sv-SE" altLang="sv-SE" sz="2300" dirty="0">
                <a:latin typeface="Calibri" panose="020F0502020204030204" pitchFamily="34" charset="0"/>
                <a:cs typeface="Calibri" panose="020F0502020204030204" pitchFamily="34" charset="0"/>
              </a:rPr>
              <a:t> </a:t>
            </a:r>
          </a:p>
        </p:txBody>
      </p:sp>
      <p:sp>
        <p:nvSpPr>
          <p:cNvPr id="61445" name="Text Box 5">
            <a:extLst>
              <a:ext uri="{FF2B5EF4-FFF2-40B4-BE49-F238E27FC236}">
                <a16:creationId xmlns:a16="http://schemas.microsoft.com/office/drawing/2014/main" id="{AEB32C1C-74DB-1642-81E7-CA592C3E8A92}"/>
              </a:ext>
            </a:extLst>
          </p:cNvPr>
          <p:cNvSpPr txBox="1">
            <a:spLocks noChangeArrowheads="1"/>
          </p:cNvSpPr>
          <p:nvPr/>
        </p:nvSpPr>
        <p:spPr bwMode="auto">
          <a:xfrm>
            <a:off x="179512" y="4627028"/>
            <a:ext cx="8688387" cy="17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2700" dirty="0">
                <a:latin typeface="Calibri" panose="020F0502020204030204" pitchFamily="34" charset="0"/>
                <a:cs typeface="Calibri" panose="020F0502020204030204" pitchFamily="34" charset="0"/>
              </a:rPr>
              <a:t>Det är förbjudet att vid deltagande i tävling, uppvisning eller träning  vara under behandling med läkemedel som försämrar synen, hörseln, reaktions- eller koncentrationsförmågan.</a:t>
            </a:r>
          </a:p>
        </p:txBody>
      </p:sp>
      <p:pic>
        <p:nvPicPr>
          <p:cNvPr id="12" name="Bildobjekt 11">
            <a:extLst>
              <a:ext uri="{FF2B5EF4-FFF2-40B4-BE49-F238E27FC236}">
                <a16:creationId xmlns:a16="http://schemas.microsoft.com/office/drawing/2014/main" id="{38A9662F-4069-D14A-B435-1285C5E58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additive="base">
                                        <p:cTn id="7" dur="500" fill="hold"/>
                                        <p:tgtEl>
                                          <p:spTgt spid="61443"/>
                                        </p:tgtEl>
                                        <p:attrNameLst>
                                          <p:attrName>ppt_x</p:attrName>
                                        </p:attrNameLst>
                                      </p:cBhvr>
                                      <p:tavLst>
                                        <p:tav tm="0">
                                          <p:val>
                                            <p:strVal val="0-#ppt_w/2"/>
                                          </p:val>
                                        </p:tav>
                                        <p:tav tm="100000">
                                          <p:val>
                                            <p:strVal val="#ppt_x"/>
                                          </p:val>
                                        </p:tav>
                                      </p:tavLst>
                                    </p:anim>
                                    <p:anim calcmode="lin" valueType="num">
                                      <p:cBhvr additive="base">
                                        <p:cTn id="8" dur="500" fill="hold"/>
                                        <p:tgtEl>
                                          <p:spTgt spid="614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44"/>
                                        </p:tgtEl>
                                        <p:attrNameLst>
                                          <p:attrName>style.visibility</p:attrName>
                                        </p:attrNameLst>
                                      </p:cBhvr>
                                      <p:to>
                                        <p:strVal val="visible"/>
                                      </p:to>
                                    </p:set>
                                    <p:anim calcmode="lin" valueType="num">
                                      <p:cBhvr additive="base">
                                        <p:cTn id="13" dur="500" fill="hold"/>
                                        <p:tgtEl>
                                          <p:spTgt spid="61444"/>
                                        </p:tgtEl>
                                        <p:attrNameLst>
                                          <p:attrName>ppt_x</p:attrName>
                                        </p:attrNameLst>
                                      </p:cBhvr>
                                      <p:tavLst>
                                        <p:tav tm="0">
                                          <p:val>
                                            <p:strVal val="1+#ppt_w/2"/>
                                          </p:val>
                                        </p:tav>
                                        <p:tav tm="100000">
                                          <p:val>
                                            <p:strVal val="#ppt_x"/>
                                          </p:val>
                                        </p:tav>
                                      </p:tavLst>
                                    </p:anim>
                                    <p:anim calcmode="lin" valueType="num">
                                      <p:cBhvr additive="base">
                                        <p:cTn id="14"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5"/>
                                        </p:tgtEl>
                                        <p:attrNameLst>
                                          <p:attrName>style.visibility</p:attrName>
                                        </p:attrNameLst>
                                      </p:cBhvr>
                                      <p:to>
                                        <p:strVal val="visible"/>
                                      </p:to>
                                    </p:set>
                                    <p:anim calcmode="lin" valueType="num">
                                      <p:cBhvr additive="base">
                                        <p:cTn id="19" dur="500" fill="hold"/>
                                        <p:tgtEl>
                                          <p:spTgt spid="61445"/>
                                        </p:tgtEl>
                                        <p:attrNameLst>
                                          <p:attrName>ppt_x</p:attrName>
                                        </p:attrNameLst>
                                      </p:cBhvr>
                                      <p:tavLst>
                                        <p:tav tm="0">
                                          <p:val>
                                            <p:strVal val="#ppt_x"/>
                                          </p:val>
                                        </p:tav>
                                        <p:tav tm="100000">
                                          <p:val>
                                            <p:strVal val="#ppt_x"/>
                                          </p:val>
                                        </p:tav>
                                      </p:tavLst>
                                    </p:anim>
                                    <p:anim calcmode="lin" valueType="num">
                                      <p:cBhvr additive="base">
                                        <p:cTn id="20"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4" grpId="0" autoUpdateAnimBg="0"/>
      <p:bldP spid="6144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CA17BF1F-99A9-5F43-B890-A9820413A1F3}"/>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26F54E0-2BC7-B149-A854-AA9773BF525B}" type="slidenum">
              <a:rPr lang="sv-SE" altLang="sv-SE" sz="1000"/>
              <a:pPr>
                <a:spcBef>
                  <a:spcPct val="0"/>
                </a:spcBef>
                <a:buClrTx/>
                <a:buSzTx/>
                <a:buFontTx/>
                <a:buNone/>
              </a:pPr>
              <a:t>13</a:t>
            </a:fld>
            <a:endParaRPr lang="sv-SE" altLang="sv-SE" sz="1000"/>
          </a:p>
        </p:txBody>
      </p:sp>
      <p:sp>
        <p:nvSpPr>
          <p:cNvPr id="38916" name="Platshållare för datum 2">
            <a:extLst>
              <a:ext uri="{FF2B5EF4-FFF2-40B4-BE49-F238E27FC236}">
                <a16:creationId xmlns:a16="http://schemas.microsoft.com/office/drawing/2014/main" id="{3F1E4FF0-06E9-404B-B370-280B5B7726B3}"/>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38917" name="Platshållare för bildnummer 4">
            <a:extLst>
              <a:ext uri="{FF2B5EF4-FFF2-40B4-BE49-F238E27FC236}">
                <a16:creationId xmlns:a16="http://schemas.microsoft.com/office/drawing/2014/main" id="{DA6F5151-552D-A04D-817B-CAB61CBD7121}"/>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50178" name="Rectangle 2">
            <a:extLst>
              <a:ext uri="{FF2B5EF4-FFF2-40B4-BE49-F238E27FC236}">
                <a16:creationId xmlns:a16="http://schemas.microsoft.com/office/drawing/2014/main" id="{F00B88D6-E95F-ED4D-B4DB-CB2AA48BDD69}"/>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Förutsättningar</a:t>
            </a:r>
          </a:p>
        </p:txBody>
      </p:sp>
      <p:sp>
        <p:nvSpPr>
          <p:cNvPr id="50179" name="Text Box 3">
            <a:extLst>
              <a:ext uri="{FF2B5EF4-FFF2-40B4-BE49-F238E27FC236}">
                <a16:creationId xmlns:a16="http://schemas.microsoft.com/office/drawing/2014/main" id="{F9988861-8DDC-DF49-AB35-DDCCF45DF772}"/>
              </a:ext>
            </a:extLst>
          </p:cNvPr>
          <p:cNvSpPr txBox="1">
            <a:spLocks noChangeArrowheads="1"/>
          </p:cNvSpPr>
          <p:nvPr/>
        </p:nvSpPr>
        <p:spPr bwMode="auto">
          <a:xfrm>
            <a:off x="1255985" y="1751013"/>
            <a:ext cx="6556375" cy="6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sv-SE" altLang="sv-SE" sz="3300" b="1" dirty="0">
                <a:latin typeface="Calibri" panose="020F0502020204030204" pitchFamily="34" charset="0"/>
                <a:cs typeface="Calibri" panose="020F0502020204030204" pitchFamily="34" charset="0"/>
              </a:rPr>
              <a:t>Grundregler</a:t>
            </a:r>
            <a:r>
              <a:rPr lang="sv-SE" altLang="sv-SE" sz="2300" b="1" dirty="0">
                <a:latin typeface="Calibri" panose="020F0502020204030204" pitchFamily="34" charset="0"/>
                <a:cs typeface="Calibri" panose="020F0502020204030204" pitchFamily="34" charset="0"/>
              </a:rPr>
              <a:t> </a:t>
            </a:r>
          </a:p>
        </p:txBody>
      </p:sp>
      <p:sp>
        <p:nvSpPr>
          <p:cNvPr id="50180" name="Text Box 4">
            <a:extLst>
              <a:ext uri="{FF2B5EF4-FFF2-40B4-BE49-F238E27FC236}">
                <a16:creationId xmlns:a16="http://schemas.microsoft.com/office/drawing/2014/main" id="{F8210C74-3D88-124D-8743-8266E366E5FA}"/>
              </a:ext>
            </a:extLst>
          </p:cNvPr>
          <p:cNvSpPr txBox="1">
            <a:spLocks noChangeArrowheads="1"/>
          </p:cNvSpPr>
          <p:nvPr/>
        </p:nvSpPr>
        <p:spPr bwMode="auto">
          <a:xfrm>
            <a:off x="755576" y="2732461"/>
            <a:ext cx="7859568" cy="300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300" dirty="0">
                <a:latin typeface="Calibri" panose="020F0502020204030204" pitchFamily="34" charset="0"/>
                <a:cs typeface="Calibri" panose="020F0502020204030204" pitchFamily="34" charset="0"/>
              </a:rPr>
              <a:t>- </a:t>
            </a:r>
            <a:r>
              <a:rPr lang="sv-SE" altLang="sv-SE" sz="2700" dirty="0">
                <a:latin typeface="Calibri" panose="020F0502020204030204" pitchFamily="34" charset="0"/>
                <a:cs typeface="Calibri" panose="020F0502020204030204" pitchFamily="34" charset="0"/>
              </a:rPr>
              <a:t>Tävlingsbanan måste vara inom inhägnat område.</a:t>
            </a:r>
          </a:p>
          <a:p>
            <a:pPr eaLnBrk="1" hangingPunct="1">
              <a:spcBef>
                <a:spcPct val="50000"/>
              </a:spcBef>
              <a:buClrTx/>
              <a:buSzTx/>
              <a:buNone/>
            </a:pPr>
            <a:r>
              <a:rPr lang="sv-SE" altLang="sv-SE" sz="2700" dirty="0">
                <a:latin typeface="Calibri" panose="020F0502020204030204" pitchFamily="34" charset="0"/>
                <a:cs typeface="Calibri" panose="020F0502020204030204" pitchFamily="34" charset="0"/>
              </a:rPr>
              <a:t>- Tävlingsområdet skall uppfylla kraven i   Rikspolisstyrelsens författningssamling (</a:t>
            </a:r>
            <a:r>
              <a:rPr lang="sv-SE" altLang="sv-SE" sz="2700" dirty="0" err="1">
                <a:latin typeface="Calibri" panose="020F0502020204030204" pitchFamily="34" charset="0"/>
                <a:cs typeface="Calibri" panose="020F0502020204030204" pitchFamily="34" charset="0"/>
              </a:rPr>
              <a:t>FAPen</a:t>
            </a:r>
            <a:r>
              <a:rPr lang="sv-SE" altLang="sv-SE" sz="2700" dirty="0">
                <a:latin typeface="Calibri" panose="020F0502020204030204" pitchFamily="34" charset="0"/>
                <a:cs typeface="Calibri" panose="020F0502020204030204" pitchFamily="34" charset="0"/>
              </a:rPr>
              <a:t>) samt ev. krav från andra myndigheter.</a:t>
            </a:r>
          </a:p>
          <a:p>
            <a:pPr eaLnBrk="1" hangingPunct="1">
              <a:spcBef>
                <a:spcPct val="50000"/>
              </a:spcBef>
              <a:buClrTx/>
              <a:buSzTx/>
              <a:buNone/>
            </a:pPr>
            <a:r>
              <a:rPr lang="sv-SE" altLang="sv-SE" sz="2700" dirty="0">
                <a:latin typeface="Calibri" panose="020F0502020204030204" pitchFamily="34" charset="0"/>
                <a:cs typeface="Calibri" panose="020F0502020204030204" pitchFamily="34" charset="0"/>
              </a:rPr>
              <a:t>- Tävlingsbanan ska besiktigas av godkänd banbesiktningsman.</a:t>
            </a:r>
          </a:p>
        </p:txBody>
      </p:sp>
      <p:pic>
        <p:nvPicPr>
          <p:cNvPr id="13" name="Bildobjekt 12">
            <a:extLst>
              <a:ext uri="{FF2B5EF4-FFF2-40B4-BE49-F238E27FC236}">
                <a16:creationId xmlns:a16="http://schemas.microsoft.com/office/drawing/2014/main" id="{35B41030-6AD9-5C48-A501-1EB5041B9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0-#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additive="base">
                                        <p:cTn id="13" dur="500" fill="hold"/>
                                        <p:tgtEl>
                                          <p:spTgt spid="50180"/>
                                        </p:tgtEl>
                                        <p:attrNameLst>
                                          <p:attrName>ppt_x</p:attrName>
                                        </p:attrNameLst>
                                      </p:cBhvr>
                                      <p:tavLst>
                                        <p:tav tm="0">
                                          <p:val>
                                            <p:strVal val="0-#ppt_w/2"/>
                                          </p:val>
                                        </p:tav>
                                        <p:tav tm="100000">
                                          <p:val>
                                            <p:strVal val="#ppt_x"/>
                                          </p:val>
                                        </p:tav>
                                      </p:tavLst>
                                    </p:anim>
                                    <p:anim calcmode="lin" valueType="num">
                                      <p:cBhvr additive="base">
                                        <p:cTn id="14"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914D5F1-0625-7048-A0DB-ECFF1F1C1C77}"/>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91A6CA7-D11F-D04B-A70F-7AB260CF49EF}" type="slidenum">
              <a:rPr lang="sv-SE" altLang="sv-SE" sz="1000"/>
              <a:pPr>
                <a:spcBef>
                  <a:spcPct val="0"/>
                </a:spcBef>
                <a:buClrTx/>
                <a:buSzTx/>
                <a:buFontTx/>
                <a:buNone/>
              </a:pPr>
              <a:t>14</a:t>
            </a:fld>
            <a:endParaRPr lang="sv-SE" altLang="sv-SE" sz="1000"/>
          </a:p>
        </p:txBody>
      </p:sp>
      <p:sp>
        <p:nvSpPr>
          <p:cNvPr id="40964" name="Platshållare för bildnummer 4">
            <a:extLst>
              <a:ext uri="{FF2B5EF4-FFF2-40B4-BE49-F238E27FC236}">
                <a16:creationId xmlns:a16="http://schemas.microsoft.com/office/drawing/2014/main" id="{A27D5B33-2EC5-1F4F-A0AE-59BD8B59CF6C}"/>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9154" name="Rectangle 2">
            <a:extLst>
              <a:ext uri="{FF2B5EF4-FFF2-40B4-BE49-F238E27FC236}">
                <a16:creationId xmlns:a16="http://schemas.microsoft.com/office/drawing/2014/main" id="{07745784-7C87-934D-A303-0D4A71D1009A}"/>
              </a:ext>
            </a:extLst>
          </p:cNvPr>
          <p:cNvSpPr>
            <a:spLocks noGrp="1" noChangeArrowheads="1"/>
          </p:cNvSpPr>
          <p:nvPr>
            <p:ph type="title" idx="4294967295"/>
          </p:nvPr>
        </p:nvSpPr>
        <p:spPr>
          <a:xfrm>
            <a:off x="398463" y="474663"/>
            <a:ext cx="8077200" cy="1146175"/>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Miljö</a:t>
            </a:r>
          </a:p>
        </p:txBody>
      </p:sp>
      <p:sp>
        <p:nvSpPr>
          <p:cNvPr id="49155" name="Text Box 3">
            <a:extLst>
              <a:ext uri="{FF2B5EF4-FFF2-40B4-BE49-F238E27FC236}">
                <a16:creationId xmlns:a16="http://schemas.microsoft.com/office/drawing/2014/main" id="{1CAD7628-DD2B-7C49-B315-C435CE91278B}"/>
              </a:ext>
            </a:extLst>
          </p:cNvPr>
          <p:cNvSpPr txBox="1">
            <a:spLocks noChangeArrowheads="1"/>
          </p:cNvSpPr>
          <p:nvPr/>
        </p:nvSpPr>
        <p:spPr bwMode="auto">
          <a:xfrm>
            <a:off x="397969" y="2636838"/>
            <a:ext cx="8288831" cy="181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2800" dirty="0">
                <a:latin typeface="Calibri" panose="020F0502020204030204" pitchFamily="34" charset="0"/>
                <a:cs typeface="Calibri" panose="020F0502020204030204" pitchFamily="34" charset="0"/>
              </a:rPr>
              <a:t>”Svenska Bilsportförbundets klubbar, och dess medlemmar, förbinder sig att följa Svenska Bilsportförbundets miljöpolicy och att sprida kännedom om denna.”</a:t>
            </a:r>
          </a:p>
        </p:txBody>
      </p:sp>
      <p:pic>
        <p:nvPicPr>
          <p:cNvPr id="9" name="Bildobjekt 8">
            <a:extLst>
              <a:ext uri="{FF2B5EF4-FFF2-40B4-BE49-F238E27FC236}">
                <a16:creationId xmlns:a16="http://schemas.microsoft.com/office/drawing/2014/main" id="{A098C0D1-DD80-4046-9CD0-703D9B7F6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amond(in)">
                                      <p:cBhvr>
                                        <p:cTn id="7"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6FEB22AE-E60C-2441-A7C3-A2CACEFB0147}"/>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B841AE8-61B6-EC48-9996-9D68B33D7A5C}" type="slidenum">
              <a:rPr lang="sv-SE" altLang="sv-SE" sz="1000"/>
              <a:pPr>
                <a:spcBef>
                  <a:spcPct val="0"/>
                </a:spcBef>
                <a:buClrTx/>
                <a:buSzTx/>
                <a:buFontTx/>
                <a:buNone/>
              </a:pPr>
              <a:t>15</a:t>
            </a:fld>
            <a:endParaRPr lang="sv-SE" altLang="sv-SE" sz="1000"/>
          </a:p>
        </p:txBody>
      </p:sp>
      <p:sp>
        <p:nvSpPr>
          <p:cNvPr id="43012" name="Platshållare för datum 3">
            <a:extLst>
              <a:ext uri="{FF2B5EF4-FFF2-40B4-BE49-F238E27FC236}">
                <a16:creationId xmlns:a16="http://schemas.microsoft.com/office/drawing/2014/main" id="{99FC2D53-BE07-CA45-98D0-1507F330372E}"/>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43013" name="Platshållare för bildnummer 5">
            <a:extLst>
              <a:ext uri="{FF2B5EF4-FFF2-40B4-BE49-F238E27FC236}">
                <a16:creationId xmlns:a16="http://schemas.microsoft.com/office/drawing/2014/main" id="{7CC5D2EB-9CF2-A846-8FED-1F73AA6D5A6C}"/>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78850" name="Rectangle 2">
            <a:extLst>
              <a:ext uri="{FF2B5EF4-FFF2-40B4-BE49-F238E27FC236}">
                <a16:creationId xmlns:a16="http://schemas.microsoft.com/office/drawing/2014/main" id="{99DBFAE6-A1E3-2341-A93C-E97186393255}"/>
              </a:ext>
            </a:extLst>
          </p:cNvPr>
          <p:cNvSpPr>
            <a:spLocks noGrp="1" noChangeArrowheads="1"/>
          </p:cNvSpPr>
          <p:nvPr>
            <p:ph type="title" idx="4294967295"/>
          </p:nvPr>
        </p:nvSpPr>
        <p:spPr>
          <a:xfrm>
            <a:off x="541338" y="1006053"/>
            <a:ext cx="8077200" cy="76676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Miljö</a:t>
            </a:r>
          </a:p>
        </p:txBody>
      </p:sp>
      <p:sp>
        <p:nvSpPr>
          <p:cNvPr id="43015" name="Text Box 4">
            <a:extLst>
              <a:ext uri="{FF2B5EF4-FFF2-40B4-BE49-F238E27FC236}">
                <a16:creationId xmlns:a16="http://schemas.microsoft.com/office/drawing/2014/main" id="{924021C1-88BF-214B-BA29-129C65C5ED18}"/>
              </a:ext>
            </a:extLst>
          </p:cNvPr>
          <p:cNvSpPr txBox="1">
            <a:spLocks noChangeArrowheads="1"/>
          </p:cNvSpPr>
          <p:nvPr/>
        </p:nvSpPr>
        <p:spPr bwMode="auto">
          <a:xfrm>
            <a:off x="698942" y="1990602"/>
            <a:ext cx="7689482" cy="446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2700" dirty="0">
                <a:latin typeface="Calibri" panose="020F0502020204030204" pitchFamily="34" charset="0"/>
                <a:cs typeface="Calibri" panose="020F0502020204030204" pitchFamily="34" charset="0"/>
              </a:rPr>
              <a:t>Bilsportens tävlande och ledare förbinder sig att:</a:t>
            </a:r>
          </a:p>
          <a:p>
            <a:pPr eaLnBrk="1" hangingPunct="1">
              <a:spcBef>
                <a:spcPct val="0"/>
              </a:spcBef>
              <a:buClrTx/>
              <a:buSzTx/>
              <a:buFontTx/>
              <a:buNone/>
            </a:pPr>
            <a:endParaRPr lang="sv-SE" altLang="sv-SE" sz="2000" dirty="0">
              <a:latin typeface="Calibri" panose="020F0502020204030204" pitchFamily="34" charset="0"/>
              <a:cs typeface="Calibri" panose="020F0502020204030204" pitchFamily="34" charset="0"/>
            </a:endParaRP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Vid all verksamhet visa respekt för den gemensamma miljön. </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Använda bränslen som minimerar påverkan på miljön.</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Anpassa och begränsa ljudet från fordon och anläggningar så </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att verksamhet även kan bedrivas i samhällsnära områden. </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Alltid minimera miljöpåverkan även i kringverksamheten. </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Handskas miljöriktigt med allt material såsom t. ex. bränslen, </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oljor och andra vätskor liksom batterier och uttjänta bildelar.</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Efter träning och tävling; ta hand om förbrukat materiel </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och/eller lämna det vid därför avsedd plats.</a:t>
            </a:r>
          </a:p>
          <a:p>
            <a:pPr eaLnBrk="1" hangingPunct="1">
              <a:spcBef>
                <a:spcPct val="0"/>
              </a:spcBef>
              <a:buClrTx/>
              <a:buSzPct val="100000"/>
              <a:buFont typeface="Symbol" pitchFamily="2" charset="2"/>
              <a:buNone/>
            </a:pPr>
            <a:r>
              <a:rPr lang="sv-SE" altLang="sv-SE" sz="2300" dirty="0">
                <a:latin typeface="Calibri" panose="020F0502020204030204" pitchFamily="34" charset="0"/>
                <a:cs typeface="Calibri" panose="020F0502020204030204" pitchFamily="34" charset="0"/>
              </a:rPr>
              <a:t>- Förebygga miljöincidenter </a:t>
            </a:r>
            <a:r>
              <a:rPr lang="sv-SE" altLang="sv-SE" sz="2300" dirty="0" err="1">
                <a:latin typeface="Calibri" panose="020F0502020204030204" pitchFamily="34" charset="0"/>
                <a:cs typeface="Calibri" panose="020F0502020204030204" pitchFamily="34" charset="0"/>
              </a:rPr>
              <a:t>m.h.a</a:t>
            </a:r>
            <a:r>
              <a:rPr lang="sv-SE" altLang="sv-SE" sz="2300" dirty="0">
                <a:latin typeface="Calibri" panose="020F0502020204030204" pitchFamily="34" charset="0"/>
                <a:cs typeface="Calibri" panose="020F0502020204030204" pitchFamily="34" charset="0"/>
              </a:rPr>
              <a:t>. t.ex. absorptionsmattor.</a:t>
            </a:r>
          </a:p>
        </p:txBody>
      </p:sp>
      <p:pic>
        <p:nvPicPr>
          <p:cNvPr id="10" name="Bildobjekt 9">
            <a:extLst>
              <a:ext uri="{FF2B5EF4-FFF2-40B4-BE49-F238E27FC236}">
                <a16:creationId xmlns:a16="http://schemas.microsoft.com/office/drawing/2014/main" id="{A20422C6-D9C3-9F4E-93C8-0B8580BC9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F513AE4F-49D2-F74A-B092-0C3D20FC52D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2D260D6-6CBE-F045-85BD-EBAEADF2B960}" type="slidenum">
              <a:rPr lang="sv-SE" altLang="sv-SE" sz="1000"/>
              <a:pPr>
                <a:spcBef>
                  <a:spcPct val="0"/>
                </a:spcBef>
                <a:buClrTx/>
                <a:buSzTx/>
                <a:buFontTx/>
                <a:buNone/>
              </a:pPr>
              <a:t>16</a:t>
            </a:fld>
            <a:endParaRPr lang="sv-SE" altLang="sv-SE" sz="1000"/>
          </a:p>
        </p:txBody>
      </p:sp>
      <p:sp>
        <p:nvSpPr>
          <p:cNvPr id="45060" name="Platshållare för datum 3">
            <a:extLst>
              <a:ext uri="{FF2B5EF4-FFF2-40B4-BE49-F238E27FC236}">
                <a16:creationId xmlns:a16="http://schemas.microsoft.com/office/drawing/2014/main" id="{FAECDFDE-AD7E-2A47-B2B7-3BFCCBA26DEA}"/>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45061" name="Platshållare för bildnummer 5">
            <a:extLst>
              <a:ext uri="{FF2B5EF4-FFF2-40B4-BE49-F238E27FC236}">
                <a16:creationId xmlns:a16="http://schemas.microsoft.com/office/drawing/2014/main" id="{C07E82B7-6489-0742-9579-79E8E3FCD15B}"/>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0898" name="Rectangle 2">
            <a:extLst>
              <a:ext uri="{FF2B5EF4-FFF2-40B4-BE49-F238E27FC236}">
                <a16:creationId xmlns:a16="http://schemas.microsoft.com/office/drawing/2014/main" id="{1DD927ED-AC66-D449-B811-6153855E46F4}"/>
              </a:ext>
            </a:extLst>
          </p:cNvPr>
          <p:cNvSpPr>
            <a:spLocks noGrp="1" noChangeArrowheads="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Miljö</a:t>
            </a:r>
          </a:p>
        </p:txBody>
      </p:sp>
      <p:sp>
        <p:nvSpPr>
          <p:cNvPr id="45063" name="Text Box 4">
            <a:extLst>
              <a:ext uri="{FF2B5EF4-FFF2-40B4-BE49-F238E27FC236}">
                <a16:creationId xmlns:a16="http://schemas.microsoft.com/office/drawing/2014/main" id="{72860A43-72D9-4E4F-8E08-37BFD44C76F3}"/>
              </a:ext>
            </a:extLst>
          </p:cNvPr>
          <p:cNvSpPr txBox="1">
            <a:spLocks noChangeArrowheads="1"/>
          </p:cNvSpPr>
          <p:nvPr/>
        </p:nvSpPr>
        <p:spPr bwMode="auto">
          <a:xfrm>
            <a:off x="534169" y="2172096"/>
            <a:ext cx="8142287" cy="3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2700" dirty="0">
                <a:latin typeface="Calibri" panose="020F0502020204030204" pitchFamily="34" charset="0"/>
                <a:cs typeface="Calibri" panose="020F0502020204030204" pitchFamily="34" charset="0"/>
              </a:rPr>
              <a:t>Svenska Bilsportförbundet förbinder sig att:</a:t>
            </a:r>
            <a:r>
              <a:rPr lang="sv-SE" altLang="sv-SE" sz="2300" dirty="0">
                <a:latin typeface="Calibri" panose="020F0502020204030204" pitchFamily="34" charset="0"/>
                <a:cs typeface="Calibri" panose="020F0502020204030204" pitchFamily="34" charset="0"/>
              </a:rPr>
              <a:t> </a:t>
            </a:r>
          </a:p>
          <a:p>
            <a:pPr eaLnBrk="1" hangingPunct="1">
              <a:spcBef>
                <a:spcPct val="0"/>
              </a:spcBef>
              <a:buClrTx/>
              <a:buSzTx/>
              <a:buFontTx/>
              <a:buNone/>
            </a:pPr>
            <a:endParaRPr lang="sv-SE" altLang="sv-SE" sz="2000" dirty="0">
              <a:latin typeface="Calibri" panose="020F0502020204030204" pitchFamily="34" charset="0"/>
              <a:cs typeface="Calibri" panose="020F0502020204030204" pitchFamily="34" charset="0"/>
            </a:endParaRP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Vid regelskrivningar väga in miljömässiga aspekter.</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På ett aktivt sätt delta i den tekniska utvecklingen för</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miljömässigt bättre fordon.</a:t>
            </a:r>
          </a:p>
          <a:p>
            <a:pPr eaLnBrk="1" hangingPunct="1">
              <a:spcBef>
                <a:spcPct val="0"/>
              </a:spcBef>
              <a:buClrTx/>
              <a:buSzTx/>
              <a:buFontTx/>
              <a:buChar char="-"/>
            </a:pPr>
            <a:r>
              <a:rPr lang="sv-SE" altLang="sv-SE" sz="2300" dirty="0">
                <a:latin typeface="Calibri" panose="020F0502020204030204" pitchFamily="34" charset="0"/>
                <a:cs typeface="Calibri" panose="020F0502020204030204" pitchFamily="34" charset="0"/>
              </a:rPr>
              <a:t> Genom utbildning och miljöcertifiering öka miljöengagemanget</a:t>
            </a:r>
          </a:p>
          <a:p>
            <a:pPr eaLnBrk="1" hangingPunct="1">
              <a:spcBef>
                <a:spcPct val="0"/>
              </a:spcBef>
              <a:buClrTx/>
              <a:buSzTx/>
              <a:buFontTx/>
              <a:buNone/>
            </a:pPr>
            <a:r>
              <a:rPr lang="sv-SE" altLang="sv-SE" sz="2300" dirty="0">
                <a:latin typeface="Calibri" panose="020F0502020204030204" pitchFamily="34" charset="0"/>
                <a:cs typeface="Calibri" panose="020F0502020204030204" pitchFamily="34" charset="0"/>
              </a:rPr>
              <a:t>  för utövare, funktionärer och övriga medverkande.</a:t>
            </a:r>
          </a:p>
          <a:p>
            <a:pPr eaLnBrk="1" hangingPunct="1">
              <a:spcBef>
                <a:spcPct val="0"/>
              </a:spcBef>
              <a:buClrTx/>
              <a:buSzPct val="100000"/>
              <a:buFont typeface="Symbol" pitchFamily="2" charset="2"/>
              <a:buNone/>
            </a:pPr>
            <a:r>
              <a:rPr lang="sv-SE" altLang="sv-SE" sz="2300" dirty="0">
                <a:latin typeface="Calibri" panose="020F0502020204030204" pitchFamily="34" charset="0"/>
                <a:cs typeface="Calibri" panose="020F0502020204030204" pitchFamily="34" charset="0"/>
              </a:rPr>
              <a:t>- Aktivt arbeta med frågor inom miljöområden som kan ha</a:t>
            </a:r>
          </a:p>
          <a:p>
            <a:pPr eaLnBrk="1" hangingPunct="1">
              <a:spcBef>
                <a:spcPct val="0"/>
              </a:spcBef>
              <a:buClrTx/>
              <a:buSzPct val="100000"/>
              <a:buFont typeface="Symbol" pitchFamily="2" charset="2"/>
              <a:buNone/>
            </a:pPr>
            <a:r>
              <a:rPr lang="sv-SE" altLang="sv-SE" sz="2300" dirty="0">
                <a:latin typeface="Calibri" panose="020F0502020204030204" pitchFamily="34" charset="0"/>
                <a:cs typeface="Calibri" panose="020F0502020204030204" pitchFamily="34" charset="0"/>
              </a:rPr>
              <a:t>  betydelse för bilsportens utövare samt delta i miljödebatten.</a:t>
            </a:r>
          </a:p>
        </p:txBody>
      </p:sp>
      <p:pic>
        <p:nvPicPr>
          <p:cNvPr id="10" name="Bildobjekt 9">
            <a:extLst>
              <a:ext uri="{FF2B5EF4-FFF2-40B4-BE49-F238E27FC236}">
                <a16:creationId xmlns:a16="http://schemas.microsoft.com/office/drawing/2014/main" id="{839B1FA5-3700-2440-A6F3-57F3060D9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ED90995F-D800-BA4D-B79F-4250136AC3B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F3219E2E-7EB1-3F49-AC27-04FDF7964DAD}" type="slidenum">
              <a:rPr lang="sv-SE" altLang="sv-SE" sz="1000"/>
              <a:pPr>
                <a:spcBef>
                  <a:spcPct val="0"/>
                </a:spcBef>
                <a:buClrTx/>
                <a:buSzTx/>
                <a:buFontTx/>
                <a:buNone/>
              </a:pPr>
              <a:t>17</a:t>
            </a:fld>
            <a:endParaRPr lang="sv-SE" altLang="sv-SE" sz="1000"/>
          </a:p>
        </p:txBody>
      </p:sp>
      <p:sp>
        <p:nvSpPr>
          <p:cNvPr id="47108" name="Platshållare för datum 3">
            <a:extLst>
              <a:ext uri="{FF2B5EF4-FFF2-40B4-BE49-F238E27FC236}">
                <a16:creationId xmlns:a16="http://schemas.microsoft.com/office/drawing/2014/main" id="{7C587BA1-DBED-3C4E-B127-A5E7AC25D16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47109" name="Platshållare för bildnummer 5">
            <a:extLst>
              <a:ext uri="{FF2B5EF4-FFF2-40B4-BE49-F238E27FC236}">
                <a16:creationId xmlns:a16="http://schemas.microsoft.com/office/drawing/2014/main" id="{0440687E-4F49-ED41-91AD-62C68F367C9B}"/>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1268" name="Rectangle 4">
            <a:extLst>
              <a:ext uri="{FF2B5EF4-FFF2-40B4-BE49-F238E27FC236}">
                <a16:creationId xmlns:a16="http://schemas.microsoft.com/office/drawing/2014/main" id="{AD24DACC-6C63-7B4A-8FED-F0066CA2B1F8}"/>
              </a:ext>
            </a:extLst>
          </p:cNvPr>
          <p:cNvSpPr>
            <a:spLocks noGrp="1" noChangeArrowheads="1"/>
          </p:cNvSpPr>
          <p:nvPr>
            <p:ph type="title" idx="4294967295"/>
          </p:nvPr>
        </p:nvSpPr>
        <p:spPr>
          <a:xfrm>
            <a:off x="455613" y="994618"/>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Förarklasser</a:t>
            </a:r>
          </a:p>
        </p:txBody>
      </p:sp>
      <p:sp>
        <p:nvSpPr>
          <p:cNvPr id="41989" name="Rectangle 5">
            <a:extLst>
              <a:ext uri="{FF2B5EF4-FFF2-40B4-BE49-F238E27FC236}">
                <a16:creationId xmlns:a16="http://schemas.microsoft.com/office/drawing/2014/main" id="{A4148C7E-1A6D-8446-8E17-B4DCDB81A6BA}"/>
              </a:ext>
            </a:extLst>
          </p:cNvPr>
          <p:cNvSpPr>
            <a:spLocks noGrp="1" noChangeArrowheads="1"/>
          </p:cNvSpPr>
          <p:nvPr>
            <p:ph type="body" idx="4294967295"/>
          </p:nvPr>
        </p:nvSpPr>
        <p:spPr>
          <a:xfrm>
            <a:off x="493713" y="2454002"/>
            <a:ext cx="8162925" cy="2343150"/>
          </a:xfrm>
        </p:spPr>
        <p:txBody>
          <a:bodyPr lIns="182503" tIns="46022" rIns="182503" bIns="46022"/>
          <a:lstStyle/>
          <a:p>
            <a:pPr algn="ctr" eaLnBrk="1" hangingPunct="1">
              <a:lnSpc>
                <a:spcPct val="80000"/>
              </a:lnSpc>
              <a:defRPr/>
            </a:pPr>
            <a:r>
              <a:rPr lang="sv-SE" sz="4400" b="1" dirty="0">
                <a:latin typeface="Calibri" panose="020F0502020204030204" pitchFamily="34" charset="0"/>
                <a:cs typeface="Calibri" panose="020F0502020204030204" pitchFamily="34" charset="0"/>
              </a:rPr>
              <a:t>Senior</a:t>
            </a:r>
          </a:p>
          <a:p>
            <a:pPr algn="ctr" eaLnBrk="1" hangingPunct="1">
              <a:lnSpc>
                <a:spcPct val="80000"/>
              </a:lnSpc>
              <a:defRPr/>
            </a:pPr>
            <a:r>
              <a:rPr lang="sv-SE" sz="4400" b="1" dirty="0">
                <a:latin typeface="Calibri" panose="020F0502020204030204" pitchFamily="34" charset="0"/>
                <a:cs typeface="Calibri" panose="020F0502020204030204" pitchFamily="34" charset="0"/>
              </a:rPr>
              <a:t>Junior</a:t>
            </a:r>
          </a:p>
        </p:txBody>
      </p:sp>
      <p:pic>
        <p:nvPicPr>
          <p:cNvPr id="10" name="Bildobjekt 9">
            <a:extLst>
              <a:ext uri="{FF2B5EF4-FFF2-40B4-BE49-F238E27FC236}">
                <a16:creationId xmlns:a16="http://schemas.microsoft.com/office/drawing/2014/main" id="{1DADA660-03FD-4444-ACDC-824A771D4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90D37CB1-BF27-374E-A6AF-E9684669AF0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A3A0F19E-BD5F-E640-8E55-1611CE0E6411}" type="slidenum">
              <a:rPr lang="sv-SE" altLang="sv-SE" sz="1000"/>
              <a:pPr>
                <a:spcBef>
                  <a:spcPct val="0"/>
                </a:spcBef>
                <a:buClrTx/>
                <a:buSzTx/>
                <a:buFontTx/>
                <a:buNone/>
              </a:pPr>
              <a:t>18</a:t>
            </a:fld>
            <a:endParaRPr lang="sv-SE" altLang="sv-SE" sz="1000"/>
          </a:p>
        </p:txBody>
      </p:sp>
      <p:sp>
        <p:nvSpPr>
          <p:cNvPr id="49156" name="Platshållare för datum 3">
            <a:extLst>
              <a:ext uri="{FF2B5EF4-FFF2-40B4-BE49-F238E27FC236}">
                <a16:creationId xmlns:a16="http://schemas.microsoft.com/office/drawing/2014/main" id="{19595A49-7A2E-3D4B-8F4B-E782B655D8DC}"/>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49157" name="Platshållare för bildnummer 5">
            <a:extLst>
              <a:ext uri="{FF2B5EF4-FFF2-40B4-BE49-F238E27FC236}">
                <a16:creationId xmlns:a16="http://schemas.microsoft.com/office/drawing/2014/main" id="{9917D206-A218-7143-BA37-795728444BB4}"/>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8066" name="Rectangle 2">
            <a:extLst>
              <a:ext uri="{FF2B5EF4-FFF2-40B4-BE49-F238E27FC236}">
                <a16:creationId xmlns:a16="http://schemas.microsoft.com/office/drawing/2014/main" id="{9A346642-07A1-5D49-92C9-921D906A7603}"/>
              </a:ext>
            </a:extLst>
          </p:cNvPr>
          <p:cNvSpPr>
            <a:spLocks noGrp="1" noChangeArrowheads="1"/>
          </p:cNvSpPr>
          <p:nvPr>
            <p:ph type="title" idx="4294967295"/>
          </p:nvPr>
        </p:nvSpPr>
        <p:spPr>
          <a:xfrm>
            <a:off x="455613" y="994618"/>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Tävlingsformer</a:t>
            </a:r>
          </a:p>
        </p:txBody>
      </p:sp>
      <p:sp>
        <p:nvSpPr>
          <p:cNvPr id="46085" name="Rectangle 3">
            <a:extLst>
              <a:ext uri="{FF2B5EF4-FFF2-40B4-BE49-F238E27FC236}">
                <a16:creationId xmlns:a16="http://schemas.microsoft.com/office/drawing/2014/main" id="{B05E6B42-1830-7E4F-977A-0019B0A50333}"/>
              </a:ext>
            </a:extLst>
          </p:cNvPr>
          <p:cNvSpPr>
            <a:spLocks noGrp="1" noChangeArrowheads="1"/>
          </p:cNvSpPr>
          <p:nvPr>
            <p:ph type="body" idx="4294967295"/>
          </p:nvPr>
        </p:nvSpPr>
        <p:spPr>
          <a:xfrm>
            <a:off x="684213" y="2411661"/>
            <a:ext cx="7770812" cy="2313483"/>
          </a:xfrm>
        </p:spPr>
        <p:txBody>
          <a:bodyPr lIns="182503" tIns="46022" rIns="182503" bIns="46022"/>
          <a:lstStyle/>
          <a:p>
            <a:pPr algn="ctr" eaLnBrk="1" hangingPunct="1">
              <a:buFont typeface="Wingdings" pitchFamily="2" charset="2"/>
              <a:buNone/>
              <a:defRPr/>
            </a:pPr>
            <a:r>
              <a:rPr lang="sv-SE" sz="4000" dirty="0">
                <a:latin typeface="Calibri" panose="020F0502020204030204" pitchFamily="34" charset="0"/>
                <a:cs typeface="Calibri" panose="020F0502020204030204" pitchFamily="34" charset="0"/>
              </a:rPr>
              <a:t>Rallycross</a:t>
            </a:r>
          </a:p>
          <a:p>
            <a:pPr algn="ctr" eaLnBrk="1" hangingPunct="1">
              <a:buFont typeface="Wingdings" pitchFamily="2" charset="2"/>
              <a:buNone/>
              <a:defRPr/>
            </a:pPr>
            <a:r>
              <a:rPr lang="sv-SE" sz="4000" dirty="0">
                <a:latin typeface="Calibri" panose="020F0502020204030204" pitchFamily="34" charset="0"/>
                <a:cs typeface="Calibri" panose="020F0502020204030204" pitchFamily="34" charset="0"/>
              </a:rPr>
              <a:t>Backe</a:t>
            </a:r>
          </a:p>
        </p:txBody>
      </p:sp>
      <p:pic>
        <p:nvPicPr>
          <p:cNvPr id="10" name="Bildobjekt 9">
            <a:extLst>
              <a:ext uri="{FF2B5EF4-FFF2-40B4-BE49-F238E27FC236}">
                <a16:creationId xmlns:a16="http://schemas.microsoft.com/office/drawing/2014/main" id="{E0134B13-5188-EE42-BAC0-F316EA307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B6D1737F-BDFF-7C41-9B3A-DEE1E37FA74E}"/>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D6C8962-71C1-9E45-91B6-45557288DE83}" type="slidenum">
              <a:rPr lang="sv-SE" altLang="sv-SE" sz="1000"/>
              <a:pPr>
                <a:spcBef>
                  <a:spcPct val="0"/>
                </a:spcBef>
                <a:buClrTx/>
                <a:buSzTx/>
                <a:buFontTx/>
                <a:buNone/>
              </a:pPr>
              <a:t>19</a:t>
            </a:fld>
            <a:endParaRPr lang="sv-SE" altLang="sv-SE" sz="1000"/>
          </a:p>
        </p:txBody>
      </p:sp>
      <p:sp>
        <p:nvSpPr>
          <p:cNvPr id="53252" name="Platshållare för datum 3">
            <a:extLst>
              <a:ext uri="{FF2B5EF4-FFF2-40B4-BE49-F238E27FC236}">
                <a16:creationId xmlns:a16="http://schemas.microsoft.com/office/drawing/2014/main" id="{EADB5671-8BC8-0746-AC0B-DF017C475C3E}"/>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53253" name="Platshållare för bildnummer 5">
            <a:extLst>
              <a:ext uri="{FF2B5EF4-FFF2-40B4-BE49-F238E27FC236}">
                <a16:creationId xmlns:a16="http://schemas.microsoft.com/office/drawing/2014/main" id="{0CD4FCDA-EA49-2842-BBE6-9A28ED23ADF4}"/>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9090" name="Rectangle 2">
            <a:extLst>
              <a:ext uri="{FF2B5EF4-FFF2-40B4-BE49-F238E27FC236}">
                <a16:creationId xmlns:a16="http://schemas.microsoft.com/office/drawing/2014/main" id="{A1C9EEAC-9718-6A47-B28D-9F3A9A0FA701}"/>
              </a:ext>
            </a:extLst>
          </p:cNvPr>
          <p:cNvSpPr>
            <a:spLocks noGrp="1" noChangeArrowheads="1"/>
          </p:cNvSpPr>
          <p:nvPr>
            <p:ph type="title" idx="4294967295"/>
          </p:nvPr>
        </p:nvSpPr>
        <p:spPr>
          <a:xfrm>
            <a:off x="455613" y="888255"/>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Tävlingsbestämmelser</a:t>
            </a:r>
          </a:p>
        </p:txBody>
      </p:sp>
      <p:sp>
        <p:nvSpPr>
          <p:cNvPr id="52229" name="Rectangle 3">
            <a:extLst>
              <a:ext uri="{FF2B5EF4-FFF2-40B4-BE49-F238E27FC236}">
                <a16:creationId xmlns:a16="http://schemas.microsoft.com/office/drawing/2014/main" id="{C70EBEBD-3315-8149-89AB-1156129BE0D5}"/>
              </a:ext>
            </a:extLst>
          </p:cNvPr>
          <p:cNvSpPr>
            <a:spLocks noGrp="1" noChangeArrowheads="1"/>
          </p:cNvSpPr>
          <p:nvPr>
            <p:ph type="body" idx="4294967295"/>
          </p:nvPr>
        </p:nvSpPr>
        <p:spPr>
          <a:xfrm>
            <a:off x="455613" y="2209055"/>
            <a:ext cx="8232775" cy="3524201"/>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Nationell tävling med eller utan publik.</a:t>
            </a:r>
          </a:p>
          <a:p>
            <a:pPr eaLnBrk="1" hangingPunct="1">
              <a:defRPr/>
            </a:pPr>
            <a:r>
              <a:rPr lang="sv-SE" dirty="0">
                <a:latin typeface="Calibri" panose="020F0502020204030204" pitchFamily="34" charset="0"/>
                <a:cs typeface="Calibri" panose="020F0502020204030204" pitchFamily="34" charset="0"/>
              </a:rPr>
              <a:t>Distriktstävling med eller utan publik.</a:t>
            </a:r>
          </a:p>
          <a:p>
            <a:pPr eaLnBrk="1" hangingPunct="1">
              <a:defRPr/>
            </a:pPr>
            <a:r>
              <a:rPr lang="sv-SE" dirty="0">
                <a:latin typeface="Calibri" panose="020F0502020204030204" pitchFamily="34" charset="0"/>
                <a:cs typeface="Calibri" panose="020F0502020204030204" pitchFamily="34" charset="0"/>
              </a:rPr>
              <a:t>Lokal tävling alltid utan publik.</a:t>
            </a:r>
          </a:p>
          <a:p>
            <a:pPr eaLnBrk="1" hangingPunct="1">
              <a:buFont typeface="Wingdings" pitchFamily="2" charset="2"/>
              <a:buNone/>
              <a:defRPr/>
            </a:pPr>
            <a:r>
              <a:rPr lang="sv-SE" dirty="0">
                <a:effectLst/>
                <a:latin typeface="Calibri" panose="020F0502020204030204" pitchFamily="34" charset="0"/>
                <a:cs typeface="Calibri" panose="020F0502020204030204" pitchFamily="34" charset="0"/>
              </a:rPr>
              <a:t>    Begränsningar kan beslutas av sportgrensutskott, distrikt och/eller klubb.</a:t>
            </a:r>
            <a:endParaRPr lang="sv-SE" dirty="0">
              <a:latin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3E91E8A9-754C-414C-B8AE-0122D4AF3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E31FD223-BADF-414E-8CC1-7A3E6D750F20}"/>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16C9C2E4-84C2-3148-8C3D-33215BC04EA2}" type="slidenum">
              <a:rPr lang="sv-SE" altLang="sv-SE" sz="1000"/>
              <a:pPr>
                <a:spcBef>
                  <a:spcPct val="0"/>
                </a:spcBef>
                <a:buClrTx/>
                <a:buSzTx/>
                <a:buFontTx/>
                <a:buNone/>
              </a:pPr>
              <a:t>2</a:t>
            </a:fld>
            <a:endParaRPr lang="sv-SE" altLang="sv-SE" sz="1000"/>
          </a:p>
        </p:txBody>
      </p:sp>
      <p:sp>
        <p:nvSpPr>
          <p:cNvPr id="16388" name="Platshållare för datum 2">
            <a:extLst>
              <a:ext uri="{FF2B5EF4-FFF2-40B4-BE49-F238E27FC236}">
                <a16:creationId xmlns:a16="http://schemas.microsoft.com/office/drawing/2014/main" id="{2260BE88-90FC-1641-AE2F-93B9534B570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6389" name="Platshållare för bildnummer 4">
            <a:extLst>
              <a:ext uri="{FF2B5EF4-FFF2-40B4-BE49-F238E27FC236}">
                <a16:creationId xmlns:a16="http://schemas.microsoft.com/office/drawing/2014/main" id="{1427B4B3-50E8-A14E-A817-923E0BF64B18}"/>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7106" name="Rectangle 2">
            <a:extLst>
              <a:ext uri="{FF2B5EF4-FFF2-40B4-BE49-F238E27FC236}">
                <a16:creationId xmlns:a16="http://schemas.microsoft.com/office/drawing/2014/main" id="{23F36571-743D-9D4E-A776-48542B00AF5D}"/>
              </a:ext>
            </a:extLst>
          </p:cNvPr>
          <p:cNvSpPr>
            <a:spLocks noGrp="1" noChangeArrowheads="1"/>
          </p:cNvSpPr>
          <p:nvPr>
            <p:ph type="title" idx="4294967295"/>
          </p:nvPr>
        </p:nvSpPr>
        <p:spPr>
          <a:xfrm>
            <a:off x="539552" y="789583"/>
            <a:ext cx="8083550" cy="911225"/>
          </a:xfrm>
        </p:spPr>
        <p:txBody>
          <a:bodyPr lIns="92047" tIns="46022" rIns="92047" bIns="46022" anchorCtr="0"/>
          <a:lstStyle/>
          <a:p>
            <a:pPr eaLnBrk="1" hangingPunct="1">
              <a:defRPr/>
            </a:pPr>
            <a:r>
              <a:rPr lang="sv-SE" dirty="0">
                <a:latin typeface="Calibri" panose="020F0502020204030204" pitchFamily="34" charset="0"/>
                <a:cs typeface="Calibri" panose="020F0502020204030204" pitchFamily="34" charset="0"/>
              </a:rPr>
              <a:t>Utbildningen </a:t>
            </a:r>
          </a:p>
        </p:txBody>
      </p:sp>
      <p:sp>
        <p:nvSpPr>
          <p:cNvPr id="47107" name="Text Box 3">
            <a:extLst>
              <a:ext uri="{FF2B5EF4-FFF2-40B4-BE49-F238E27FC236}">
                <a16:creationId xmlns:a16="http://schemas.microsoft.com/office/drawing/2014/main" id="{936F1021-FEBC-8245-BEA9-2CC1FEE630EE}"/>
              </a:ext>
            </a:extLst>
          </p:cNvPr>
          <p:cNvSpPr txBox="1">
            <a:spLocks noChangeArrowheads="1"/>
          </p:cNvSpPr>
          <p:nvPr/>
        </p:nvSpPr>
        <p:spPr bwMode="auto">
          <a:xfrm>
            <a:off x="755576" y="1945481"/>
            <a:ext cx="76962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dirty="0">
                <a:latin typeface="Calibri" panose="020F0502020204030204" pitchFamily="34" charset="0"/>
                <a:cs typeface="Calibri" panose="020F0502020204030204" pitchFamily="34" charset="0"/>
              </a:rPr>
              <a:t>Grundutbildningen för blivande Rallycrossförare  är en teoretisk utbildning som innehåller orientering om Bilsportens organisation, Gemensamma regler, Tävlingsregler samt Tekniska regler.</a:t>
            </a:r>
          </a:p>
          <a:p>
            <a:pPr eaLnBrk="1" hangingPunct="1">
              <a:spcBef>
                <a:spcPct val="50000"/>
              </a:spcBef>
              <a:buClrTx/>
              <a:buSzTx/>
              <a:buFontTx/>
              <a:buNone/>
            </a:pPr>
            <a:endParaRPr lang="sv-SE" altLang="sv-SE" dirty="0">
              <a:latin typeface="Calibri" panose="020F0502020204030204" pitchFamily="34" charset="0"/>
              <a:cs typeface="Calibri" panose="020F0502020204030204" pitchFamily="34" charset="0"/>
            </a:endParaRPr>
          </a:p>
          <a:p>
            <a:pPr eaLnBrk="1" hangingPunct="1">
              <a:spcBef>
                <a:spcPct val="50000"/>
              </a:spcBef>
              <a:buClrTx/>
              <a:buSzTx/>
              <a:buFontTx/>
              <a:buNone/>
            </a:pPr>
            <a:endParaRPr lang="sv-SE" altLang="sv-SE" sz="2300" dirty="0">
              <a:latin typeface="Times New Roman" panose="02020603050405020304" pitchFamily="18" charset="0"/>
            </a:endParaRPr>
          </a:p>
        </p:txBody>
      </p:sp>
      <p:pic>
        <p:nvPicPr>
          <p:cNvPr id="3" name="Bildobjekt 2">
            <a:extLst>
              <a:ext uri="{FF2B5EF4-FFF2-40B4-BE49-F238E27FC236}">
                <a16:creationId xmlns:a16="http://schemas.microsoft.com/office/drawing/2014/main" id="{EC917012-402E-8745-BC05-CC7E321A4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ppt_x"/>
                                          </p:val>
                                        </p:tav>
                                        <p:tav tm="100000">
                                          <p:val>
                                            <p:strVal val="#ppt_x"/>
                                          </p:val>
                                        </p:tav>
                                      </p:tavLst>
                                    </p:anim>
                                    <p:anim calcmode="lin" valueType="num">
                                      <p:cBhvr additive="base">
                                        <p:cTn id="8"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B5C13B9-F922-E648-9D10-E6B8FD000D97}"/>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AA378A02-8431-1345-B532-15C4AC6AAA3F}" type="slidenum">
              <a:rPr lang="sv-SE" altLang="sv-SE" sz="1000"/>
              <a:pPr>
                <a:spcBef>
                  <a:spcPct val="0"/>
                </a:spcBef>
                <a:buClrTx/>
                <a:buSzTx/>
                <a:buFontTx/>
                <a:buNone/>
              </a:pPr>
              <a:t>20</a:t>
            </a:fld>
            <a:endParaRPr lang="sv-SE" altLang="sv-SE" sz="1000"/>
          </a:p>
        </p:txBody>
      </p:sp>
      <p:sp>
        <p:nvSpPr>
          <p:cNvPr id="55300" name="Platshållare för datum 3">
            <a:extLst>
              <a:ext uri="{FF2B5EF4-FFF2-40B4-BE49-F238E27FC236}">
                <a16:creationId xmlns:a16="http://schemas.microsoft.com/office/drawing/2014/main" id="{344E446D-4209-FC4D-94A3-5C5615BD7A14}"/>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55301" name="Platshållare för bildnummer 5">
            <a:extLst>
              <a:ext uri="{FF2B5EF4-FFF2-40B4-BE49-F238E27FC236}">
                <a16:creationId xmlns:a16="http://schemas.microsoft.com/office/drawing/2014/main" id="{995521C6-15CD-6443-BC16-3CD299AC045E}"/>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95234" name="Rectangle 2">
            <a:extLst>
              <a:ext uri="{FF2B5EF4-FFF2-40B4-BE49-F238E27FC236}">
                <a16:creationId xmlns:a16="http://schemas.microsoft.com/office/drawing/2014/main" id="{2B21F126-FD7C-3544-B12B-6A0C0F70A123}"/>
              </a:ext>
            </a:extLst>
          </p:cNvPr>
          <p:cNvSpPr>
            <a:spLocks noGrp="1" noChangeArrowheads="1"/>
          </p:cNvSpPr>
          <p:nvPr>
            <p:ph type="title" idx="4294967295"/>
          </p:nvPr>
        </p:nvSpPr>
        <p:spPr>
          <a:xfrm>
            <a:off x="493713" y="986680"/>
            <a:ext cx="8093075" cy="946150"/>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Före tävling</a:t>
            </a:r>
          </a:p>
        </p:txBody>
      </p:sp>
      <p:sp>
        <p:nvSpPr>
          <p:cNvPr id="54277" name="Rectangle 3">
            <a:extLst>
              <a:ext uri="{FF2B5EF4-FFF2-40B4-BE49-F238E27FC236}">
                <a16:creationId xmlns:a16="http://schemas.microsoft.com/office/drawing/2014/main" id="{E782EFC9-B62A-364F-B211-9B12FA1476E9}"/>
              </a:ext>
            </a:extLst>
          </p:cNvPr>
          <p:cNvSpPr>
            <a:spLocks noGrp="1" noChangeArrowheads="1"/>
          </p:cNvSpPr>
          <p:nvPr>
            <p:ph type="body" idx="4294967295"/>
          </p:nvPr>
        </p:nvSpPr>
        <p:spPr>
          <a:xfrm>
            <a:off x="455613" y="2209055"/>
            <a:ext cx="8232775" cy="2804121"/>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Annonser – hemsidor</a:t>
            </a:r>
          </a:p>
          <a:p>
            <a:pPr eaLnBrk="1" hangingPunct="1">
              <a:defRPr/>
            </a:pPr>
            <a:r>
              <a:rPr lang="sv-SE" dirty="0">
                <a:latin typeface="Calibri" panose="020F0502020204030204" pitchFamily="34" charset="0"/>
                <a:cs typeface="Calibri" panose="020F0502020204030204" pitchFamily="34" charset="0"/>
              </a:rPr>
              <a:t>Kalender; Cuper, DM, SM, (NEZ, EM, VM)</a:t>
            </a:r>
          </a:p>
          <a:p>
            <a:pPr eaLnBrk="1" hangingPunct="1">
              <a:defRPr/>
            </a:pPr>
            <a:r>
              <a:rPr lang="sv-SE" dirty="0">
                <a:latin typeface="Calibri" panose="020F0502020204030204" pitchFamily="34" charset="0"/>
                <a:cs typeface="Calibri" panose="020F0502020204030204" pitchFamily="34" charset="0"/>
              </a:rPr>
              <a:t>Inbjudan ger alla detaljer om tävlingen – läs!</a:t>
            </a:r>
          </a:p>
          <a:p>
            <a:pPr eaLnBrk="1" hangingPunct="1">
              <a:defRPr/>
            </a:pPr>
            <a:r>
              <a:rPr lang="sv-SE" dirty="0">
                <a:latin typeface="Calibri" panose="020F0502020204030204" pitchFamily="34" charset="0"/>
                <a:cs typeface="Calibri" panose="020F0502020204030204" pitchFamily="34" charset="0"/>
              </a:rPr>
              <a:t>Arrangören kan komma att gallra.</a:t>
            </a:r>
          </a:p>
        </p:txBody>
      </p:sp>
      <p:pic>
        <p:nvPicPr>
          <p:cNvPr id="10" name="Bildobjekt 9">
            <a:extLst>
              <a:ext uri="{FF2B5EF4-FFF2-40B4-BE49-F238E27FC236}">
                <a16:creationId xmlns:a16="http://schemas.microsoft.com/office/drawing/2014/main" id="{214B57BE-1867-9D4F-B7B2-A6036A17B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896D4126-CA9B-C945-9030-1137CF31834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7A086705-AB9E-8B43-AC48-7E904C2577F1}" type="slidenum">
              <a:rPr lang="sv-SE" altLang="sv-SE" sz="1000"/>
              <a:pPr>
                <a:spcBef>
                  <a:spcPct val="0"/>
                </a:spcBef>
                <a:buClrTx/>
                <a:buSzTx/>
                <a:buFontTx/>
                <a:buNone/>
              </a:pPr>
              <a:t>21</a:t>
            </a:fld>
            <a:endParaRPr lang="sv-SE" altLang="sv-SE" sz="1000"/>
          </a:p>
        </p:txBody>
      </p:sp>
      <p:sp>
        <p:nvSpPr>
          <p:cNvPr id="57348" name="Platshållare för datum 3">
            <a:extLst>
              <a:ext uri="{FF2B5EF4-FFF2-40B4-BE49-F238E27FC236}">
                <a16:creationId xmlns:a16="http://schemas.microsoft.com/office/drawing/2014/main" id="{A7D265FD-32F5-E647-A448-639660BA972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57349" name="Platshållare för bildnummer 5">
            <a:extLst>
              <a:ext uri="{FF2B5EF4-FFF2-40B4-BE49-F238E27FC236}">
                <a16:creationId xmlns:a16="http://schemas.microsoft.com/office/drawing/2014/main" id="{875A486B-505B-C744-9D17-4E9713745116}"/>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2294" name="Rectangle 6">
            <a:extLst>
              <a:ext uri="{FF2B5EF4-FFF2-40B4-BE49-F238E27FC236}">
                <a16:creationId xmlns:a16="http://schemas.microsoft.com/office/drawing/2014/main" id="{F415F37C-71B4-DA4C-84D2-F0586280118D}"/>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Innan tävling</a:t>
            </a:r>
          </a:p>
        </p:txBody>
      </p:sp>
      <p:sp>
        <p:nvSpPr>
          <p:cNvPr id="12297" name="Text Box 9">
            <a:extLst>
              <a:ext uri="{FF2B5EF4-FFF2-40B4-BE49-F238E27FC236}">
                <a16:creationId xmlns:a16="http://schemas.microsoft.com/office/drawing/2014/main" id="{D702FA54-6C56-CE49-B56E-31FBD6AC4718}"/>
              </a:ext>
            </a:extLst>
          </p:cNvPr>
          <p:cNvSpPr txBox="1">
            <a:spLocks noChangeArrowheads="1"/>
          </p:cNvSpPr>
          <p:nvPr/>
        </p:nvSpPr>
        <p:spPr bwMode="auto">
          <a:xfrm>
            <a:off x="611560" y="4485829"/>
            <a:ext cx="7702551" cy="192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368425"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None/>
            </a:pPr>
            <a:r>
              <a:rPr lang="sv-SE" altLang="sv-SE" sz="3300" dirty="0">
                <a:latin typeface="Calibri" panose="020F0502020204030204" pitchFamily="34" charset="0"/>
                <a:cs typeface="Calibri" panose="020F0502020204030204" pitchFamily="34" charset="0"/>
              </a:rPr>
              <a:t>Hur gör man en anmälan till en tävling?</a:t>
            </a:r>
          </a:p>
          <a:p>
            <a:pPr lvl="3" eaLnBrk="1" hangingPunct="1">
              <a:lnSpc>
                <a:spcPct val="90000"/>
              </a:lnSpc>
              <a:buSzPct val="75000"/>
              <a:buFont typeface="Wingdings" pitchFamily="2" charset="2"/>
              <a:buChar char="l"/>
            </a:pPr>
            <a:r>
              <a:rPr lang="sv-SE" altLang="sv-SE" sz="2700" dirty="0">
                <a:latin typeface="Calibri" panose="020F0502020204030204" pitchFamily="34" charset="0"/>
                <a:cs typeface="Calibri" panose="020F0502020204030204" pitchFamily="34" charset="0"/>
              </a:rPr>
              <a:t> Framgår av tävlingsinbjudan.</a:t>
            </a:r>
          </a:p>
          <a:p>
            <a:pPr lvl="3" eaLnBrk="1" hangingPunct="1">
              <a:lnSpc>
                <a:spcPct val="90000"/>
              </a:lnSpc>
              <a:buSzPct val="75000"/>
              <a:buFont typeface="Wingdings" pitchFamily="2" charset="2"/>
              <a:buChar char="l"/>
            </a:pPr>
            <a:r>
              <a:rPr lang="sv-SE" altLang="sv-SE" sz="2700" dirty="0">
                <a:latin typeface="Calibri" panose="020F0502020204030204" pitchFamily="34" charset="0"/>
                <a:cs typeface="Calibri" panose="020F0502020204030204" pitchFamily="34" charset="0"/>
              </a:rPr>
              <a:t> Online via t.ex. TP-data (</a:t>
            </a:r>
            <a:r>
              <a:rPr lang="sv-SE" altLang="sv-SE" sz="2700" dirty="0" err="1">
                <a:latin typeface="Calibri" panose="020F0502020204030204" pitchFamily="34" charset="0"/>
                <a:cs typeface="Calibri" panose="020F0502020204030204" pitchFamily="34" charset="0"/>
              </a:rPr>
              <a:t>datapolen.se</a:t>
            </a:r>
            <a:r>
              <a:rPr lang="sv-SE" altLang="sv-SE" sz="2700" dirty="0">
                <a:latin typeface="Calibri" panose="020F0502020204030204" pitchFamily="34" charset="0"/>
                <a:cs typeface="Calibri" panose="020F0502020204030204" pitchFamily="34" charset="0"/>
              </a:rPr>
              <a:t>)</a:t>
            </a:r>
            <a:endParaRPr lang="sv-SE" altLang="sv-SE" dirty="0">
              <a:latin typeface="Calibri" panose="020F0502020204030204" pitchFamily="34" charset="0"/>
              <a:cs typeface="Calibri" panose="020F0502020204030204" pitchFamily="34" charset="0"/>
            </a:endParaRPr>
          </a:p>
          <a:p>
            <a:pPr lvl="3" eaLnBrk="1" hangingPunct="1">
              <a:lnSpc>
                <a:spcPct val="90000"/>
              </a:lnSpc>
              <a:buSzPct val="75000"/>
              <a:buFont typeface="Wingdings" pitchFamily="2" charset="2"/>
              <a:buChar char="l"/>
            </a:pPr>
            <a:r>
              <a:rPr lang="sv-SE" altLang="sv-SE" sz="2300" dirty="0">
                <a:latin typeface="Calibri" panose="020F0502020204030204" pitchFamily="34" charset="0"/>
                <a:cs typeface="Calibri" panose="020F0502020204030204" pitchFamily="34" charset="0"/>
              </a:rPr>
              <a:t> </a:t>
            </a:r>
            <a:r>
              <a:rPr lang="sv-SE" altLang="sv-SE" sz="2700" dirty="0">
                <a:latin typeface="Calibri" panose="020F0502020204030204" pitchFamily="34" charset="0"/>
                <a:cs typeface="Calibri" panose="020F0502020204030204" pitchFamily="34" charset="0"/>
              </a:rPr>
              <a:t> Kan vara annat system.</a:t>
            </a:r>
            <a:endParaRPr lang="sv-SE" altLang="sv-SE" sz="2300" dirty="0">
              <a:latin typeface="Calibri" panose="020F0502020204030204" pitchFamily="34" charset="0"/>
              <a:cs typeface="Calibri" panose="020F0502020204030204" pitchFamily="34" charset="0"/>
            </a:endParaRPr>
          </a:p>
        </p:txBody>
      </p:sp>
      <p:sp>
        <p:nvSpPr>
          <p:cNvPr id="12300" name="Text Box 12">
            <a:extLst>
              <a:ext uri="{FF2B5EF4-FFF2-40B4-BE49-F238E27FC236}">
                <a16:creationId xmlns:a16="http://schemas.microsoft.com/office/drawing/2014/main" id="{BEE28B98-CFD4-614D-BAF9-8938A1475616}"/>
              </a:ext>
            </a:extLst>
          </p:cNvPr>
          <p:cNvSpPr txBox="1">
            <a:spLocks noChangeArrowheads="1"/>
          </p:cNvSpPr>
          <p:nvPr/>
        </p:nvSpPr>
        <p:spPr bwMode="auto">
          <a:xfrm>
            <a:off x="611560" y="2420888"/>
            <a:ext cx="7702550" cy="192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368425"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None/>
            </a:pPr>
            <a:r>
              <a:rPr lang="sv-SE" altLang="sv-SE" sz="3300" dirty="0">
                <a:latin typeface="Calibri" panose="020F0502020204030204" pitchFamily="34" charset="0"/>
                <a:cs typeface="Calibri" panose="020F0502020204030204" pitchFamily="34" charset="0"/>
              </a:rPr>
              <a:t>Var hittar man tävlingsinbjudan? </a:t>
            </a:r>
            <a:endParaRPr kumimoji="1" lang="sv-SE" altLang="sv-SE" sz="2700" dirty="0">
              <a:latin typeface="Calibri" panose="020F0502020204030204" pitchFamily="34" charset="0"/>
              <a:cs typeface="Calibri" panose="020F0502020204030204" pitchFamily="34" charset="0"/>
            </a:endParaRPr>
          </a:p>
          <a:p>
            <a:pPr lvl="3" eaLnBrk="1" hangingPunct="1">
              <a:lnSpc>
                <a:spcPct val="90000"/>
              </a:lnSpc>
              <a:buSzPct val="75000"/>
              <a:buFont typeface="Wingdings" pitchFamily="2" charset="2"/>
              <a:buChar char="l"/>
            </a:pPr>
            <a:r>
              <a:rPr kumimoji="1" lang="sv-SE" altLang="sv-SE" sz="2700" dirty="0">
                <a:latin typeface="Calibri" panose="020F0502020204030204" pitchFamily="34" charset="0"/>
                <a:cs typeface="Calibri" panose="020F0502020204030204" pitchFamily="34" charset="0"/>
              </a:rPr>
              <a:t> </a:t>
            </a:r>
            <a:r>
              <a:rPr kumimoji="1" lang="sv-SE" altLang="sv-SE" sz="2700" dirty="0">
                <a:latin typeface="Calibri" panose="020F0502020204030204" pitchFamily="34" charset="0"/>
                <a:cs typeface="Calibri" panose="020F0502020204030204" pitchFamily="34" charset="0"/>
                <a:hlinkClick r:id="rId3"/>
              </a:rPr>
              <a:t>www.datapolen.se/anmälan</a:t>
            </a:r>
            <a:endParaRPr kumimoji="1" lang="sv-SE" altLang="sv-SE" sz="2700" dirty="0">
              <a:latin typeface="Calibri" panose="020F0502020204030204" pitchFamily="34" charset="0"/>
              <a:cs typeface="Calibri" panose="020F0502020204030204" pitchFamily="34" charset="0"/>
            </a:endParaRPr>
          </a:p>
          <a:p>
            <a:pPr lvl="3" eaLnBrk="1" hangingPunct="1">
              <a:lnSpc>
                <a:spcPct val="90000"/>
              </a:lnSpc>
              <a:buSzPct val="75000"/>
              <a:buFont typeface="Wingdings" pitchFamily="2" charset="2"/>
              <a:buChar char="l"/>
            </a:pPr>
            <a:r>
              <a:rPr kumimoji="1" lang="sv-SE" altLang="sv-SE" sz="2700" dirty="0">
                <a:latin typeface="Calibri" panose="020F0502020204030204" pitchFamily="34" charset="0"/>
                <a:cs typeface="Calibri" panose="020F0502020204030204" pitchFamily="34" charset="0"/>
              </a:rPr>
              <a:t> Arrangörens websida</a:t>
            </a:r>
          </a:p>
          <a:p>
            <a:pPr lvl="3" eaLnBrk="1" hangingPunct="1">
              <a:lnSpc>
                <a:spcPct val="90000"/>
              </a:lnSpc>
              <a:buSzPct val="75000"/>
              <a:buFont typeface="Wingdings" pitchFamily="2" charset="2"/>
              <a:buChar char="l"/>
            </a:pPr>
            <a:endParaRPr kumimoji="1" lang="sv-SE" altLang="sv-SE" sz="2700" dirty="0">
              <a:latin typeface="Calibri" panose="020F0502020204030204" pitchFamily="34" charset="0"/>
              <a:cs typeface="Calibri" panose="020F0502020204030204" pitchFamily="34" charset="0"/>
            </a:endParaRPr>
          </a:p>
        </p:txBody>
      </p:sp>
      <p:pic>
        <p:nvPicPr>
          <p:cNvPr id="11" name="Bildobjekt 10">
            <a:extLst>
              <a:ext uri="{FF2B5EF4-FFF2-40B4-BE49-F238E27FC236}">
                <a16:creationId xmlns:a16="http://schemas.microsoft.com/office/drawing/2014/main" id="{2CF2421F-CD5B-C046-A7C1-B1491FF4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additive="base">
                                        <p:cTn id="7" dur="500" fill="hold"/>
                                        <p:tgtEl>
                                          <p:spTgt spid="12297"/>
                                        </p:tgtEl>
                                        <p:attrNameLst>
                                          <p:attrName>ppt_x</p:attrName>
                                        </p:attrNameLst>
                                      </p:cBhvr>
                                      <p:tavLst>
                                        <p:tav tm="0">
                                          <p:val>
                                            <p:strVal val="0-#ppt_w/2"/>
                                          </p:val>
                                        </p:tav>
                                        <p:tav tm="100000">
                                          <p:val>
                                            <p:strVal val="#ppt_x"/>
                                          </p:val>
                                        </p:tav>
                                      </p:tavLst>
                                    </p:anim>
                                    <p:anim calcmode="lin" valueType="num">
                                      <p:cBhvr additive="base">
                                        <p:cTn id="8"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00"/>
                                        </p:tgtEl>
                                        <p:attrNameLst>
                                          <p:attrName>style.visibility</p:attrName>
                                        </p:attrNameLst>
                                      </p:cBhvr>
                                      <p:to>
                                        <p:strVal val="visible"/>
                                      </p:to>
                                    </p:set>
                                    <p:anim calcmode="lin" valueType="num">
                                      <p:cBhvr additive="base">
                                        <p:cTn id="13" dur="500" fill="hold"/>
                                        <p:tgtEl>
                                          <p:spTgt spid="12300"/>
                                        </p:tgtEl>
                                        <p:attrNameLst>
                                          <p:attrName>ppt_x</p:attrName>
                                        </p:attrNameLst>
                                      </p:cBhvr>
                                      <p:tavLst>
                                        <p:tav tm="0">
                                          <p:val>
                                            <p:strVal val="0-#ppt_w/2"/>
                                          </p:val>
                                        </p:tav>
                                        <p:tav tm="100000">
                                          <p:val>
                                            <p:strVal val="#ppt_x"/>
                                          </p:val>
                                        </p:tav>
                                      </p:tavLst>
                                    </p:anim>
                                    <p:anim calcmode="lin" valueType="num">
                                      <p:cBhvr additive="base">
                                        <p:cTn id="14" dur="500" fill="hold"/>
                                        <p:tgtEl>
                                          <p:spTgt spid="12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utoUpdateAnimBg="0"/>
      <p:bldP spid="1230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177FABCA-E7CB-D94B-B22E-BE454AFED9DB}"/>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03B37909-960A-9C42-A7A9-2D592391AFED}" type="slidenum">
              <a:rPr lang="sv-SE" altLang="sv-SE" sz="1000"/>
              <a:pPr>
                <a:spcBef>
                  <a:spcPct val="0"/>
                </a:spcBef>
                <a:buClrTx/>
                <a:buSzTx/>
                <a:buFontTx/>
                <a:buNone/>
              </a:pPr>
              <a:t>22</a:t>
            </a:fld>
            <a:endParaRPr lang="sv-SE" altLang="sv-SE" sz="1000"/>
          </a:p>
        </p:txBody>
      </p:sp>
      <p:sp>
        <p:nvSpPr>
          <p:cNvPr id="59396" name="Platshållare för bildnummer 4">
            <a:extLst>
              <a:ext uri="{FF2B5EF4-FFF2-40B4-BE49-F238E27FC236}">
                <a16:creationId xmlns:a16="http://schemas.microsoft.com/office/drawing/2014/main" id="{1C6B5F48-4ABF-8141-94E2-ED6F42CCE3C3}"/>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65538" name="Rectangle 2">
            <a:extLst>
              <a:ext uri="{FF2B5EF4-FFF2-40B4-BE49-F238E27FC236}">
                <a16:creationId xmlns:a16="http://schemas.microsoft.com/office/drawing/2014/main" id="{B6EB7F3F-3997-A946-AFC0-1EC8FCCCD5E2}"/>
              </a:ext>
            </a:extLst>
          </p:cNvPr>
          <p:cNvSpPr>
            <a:spLocks noGrp="1" noChangeArrowheads="1"/>
          </p:cNvSpPr>
          <p:nvPr>
            <p:ph type="title" idx="4294967295"/>
          </p:nvPr>
        </p:nvSpPr>
        <p:spPr>
          <a:xfrm>
            <a:off x="455613" y="91534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Tävlingsinbjudan</a:t>
            </a:r>
          </a:p>
        </p:txBody>
      </p:sp>
      <p:sp>
        <p:nvSpPr>
          <p:cNvPr id="65540" name="Text Box 4">
            <a:extLst>
              <a:ext uri="{FF2B5EF4-FFF2-40B4-BE49-F238E27FC236}">
                <a16:creationId xmlns:a16="http://schemas.microsoft.com/office/drawing/2014/main" id="{C2B2359D-B28A-7A4D-9FD7-0942156EF761}"/>
              </a:ext>
            </a:extLst>
          </p:cNvPr>
          <p:cNvSpPr txBox="1">
            <a:spLocks noChangeArrowheads="1"/>
          </p:cNvSpPr>
          <p:nvPr/>
        </p:nvSpPr>
        <p:spPr bwMode="auto">
          <a:xfrm>
            <a:off x="1132284" y="2464742"/>
            <a:ext cx="6896100"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Font typeface="Wingdings" pitchFamily="2" charset="2"/>
              <a:buChar char="l"/>
            </a:pPr>
            <a:r>
              <a:rPr lang="sv-SE" altLang="sv-SE" sz="3300" dirty="0">
                <a:latin typeface="Calibri" panose="020F0502020204030204" pitchFamily="34" charset="0"/>
                <a:cs typeface="Calibri" panose="020F0502020204030204" pitchFamily="34" charset="0"/>
              </a:rPr>
              <a:t> Vilka punkter i inbjudan är viktigast ?</a:t>
            </a:r>
            <a:endParaRPr lang="sv-SE" altLang="sv-SE" sz="2300" dirty="0">
              <a:latin typeface="Calibri" panose="020F0502020204030204" pitchFamily="34" charset="0"/>
              <a:cs typeface="Calibri" panose="020F0502020204030204" pitchFamily="34" charset="0"/>
            </a:endParaRPr>
          </a:p>
        </p:txBody>
      </p:sp>
      <p:sp>
        <p:nvSpPr>
          <p:cNvPr id="65541" name="Text Box 5">
            <a:extLst>
              <a:ext uri="{FF2B5EF4-FFF2-40B4-BE49-F238E27FC236}">
                <a16:creationId xmlns:a16="http://schemas.microsoft.com/office/drawing/2014/main" id="{DEC30B3F-8889-3C42-86D5-95C712AE1538}"/>
              </a:ext>
            </a:extLst>
          </p:cNvPr>
          <p:cNvSpPr txBox="1">
            <a:spLocks noChangeArrowheads="1"/>
          </p:cNvSpPr>
          <p:nvPr/>
        </p:nvSpPr>
        <p:spPr bwMode="auto">
          <a:xfrm>
            <a:off x="1174005" y="3606155"/>
            <a:ext cx="6710363"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Font typeface="Wingdings" pitchFamily="2" charset="2"/>
              <a:buChar char="l"/>
            </a:pPr>
            <a:r>
              <a:rPr lang="sv-SE" altLang="sv-SE" sz="3300" dirty="0">
                <a:latin typeface="Calibri" panose="020F0502020204030204" pitchFamily="34" charset="0"/>
                <a:cs typeface="Calibri" panose="020F0502020204030204" pitchFamily="34" charset="0"/>
              </a:rPr>
              <a:t> Vad gäller då anmälan är gjord?</a:t>
            </a:r>
            <a:endParaRPr lang="sv-SE" altLang="sv-SE" sz="2300" dirty="0">
              <a:latin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0F75732B-6C24-184A-9CCB-5E236541B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0-#ppt_w/2"/>
                                          </p:val>
                                        </p:tav>
                                        <p:tav tm="100000">
                                          <p:val>
                                            <p:strVal val="#ppt_x"/>
                                          </p:val>
                                        </p:tav>
                                      </p:tavLst>
                                    </p:anim>
                                    <p:anim calcmode="lin" valueType="num">
                                      <p:cBhvr additive="base">
                                        <p:cTn id="8" dur="500" fill="hold"/>
                                        <p:tgtEl>
                                          <p:spTgt spid="655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5541"/>
                                        </p:tgtEl>
                                        <p:attrNameLst>
                                          <p:attrName>style.visibility</p:attrName>
                                        </p:attrNameLst>
                                      </p:cBhvr>
                                      <p:to>
                                        <p:strVal val="visible"/>
                                      </p:to>
                                    </p:set>
                                    <p:anim calcmode="lin" valueType="num">
                                      <p:cBhvr additive="base">
                                        <p:cTn id="13" dur="500" fill="hold"/>
                                        <p:tgtEl>
                                          <p:spTgt spid="65541"/>
                                        </p:tgtEl>
                                        <p:attrNameLst>
                                          <p:attrName>ppt_x</p:attrName>
                                        </p:attrNameLst>
                                      </p:cBhvr>
                                      <p:tavLst>
                                        <p:tav tm="0">
                                          <p:val>
                                            <p:strVal val="0-#ppt_w/2"/>
                                          </p:val>
                                        </p:tav>
                                        <p:tav tm="100000">
                                          <p:val>
                                            <p:strVal val="#ppt_x"/>
                                          </p:val>
                                        </p:tav>
                                      </p:tavLst>
                                    </p:anim>
                                    <p:anim calcmode="lin" valueType="num">
                                      <p:cBhvr additive="base">
                                        <p:cTn id="14"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utoUpdateAnimBg="0"/>
      <p:bldP spid="6554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CD8D6842-8224-D04D-998A-10FC4A3D1AA3}"/>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D68C67F-FA7C-F042-BDC2-3929F2E095BA}" type="slidenum">
              <a:rPr lang="sv-SE" altLang="sv-SE" sz="1000"/>
              <a:pPr>
                <a:spcBef>
                  <a:spcPct val="0"/>
                </a:spcBef>
                <a:buClrTx/>
                <a:buSzTx/>
                <a:buFontTx/>
                <a:buNone/>
              </a:pPr>
              <a:t>23</a:t>
            </a:fld>
            <a:endParaRPr lang="sv-SE" altLang="sv-SE" sz="1000"/>
          </a:p>
        </p:txBody>
      </p:sp>
      <p:sp>
        <p:nvSpPr>
          <p:cNvPr id="61444" name="Platshållare för datum 3">
            <a:extLst>
              <a:ext uri="{FF2B5EF4-FFF2-40B4-BE49-F238E27FC236}">
                <a16:creationId xmlns:a16="http://schemas.microsoft.com/office/drawing/2014/main" id="{DF0A9CC2-8037-CD48-9E83-BF4E22D01ADA}"/>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1445" name="Platshållare för bildnummer 5">
            <a:extLst>
              <a:ext uri="{FF2B5EF4-FFF2-40B4-BE49-F238E27FC236}">
                <a16:creationId xmlns:a16="http://schemas.microsoft.com/office/drawing/2014/main" id="{6536EF37-4717-EB40-AA55-76F85534827E}"/>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96258" name="Rectangle 2">
            <a:extLst>
              <a:ext uri="{FF2B5EF4-FFF2-40B4-BE49-F238E27FC236}">
                <a16:creationId xmlns:a16="http://schemas.microsoft.com/office/drawing/2014/main" id="{1C41BDF6-5207-8449-A97A-3F14B101A248}"/>
              </a:ext>
            </a:extLst>
          </p:cNvPr>
          <p:cNvSpPr>
            <a:spLocks noGrp="1" noChangeArrowheads="1"/>
          </p:cNvSpPr>
          <p:nvPr>
            <p:ph type="title" idx="4294967295"/>
          </p:nvPr>
        </p:nvSpPr>
        <p:spPr>
          <a:xfrm>
            <a:off x="539552" y="908645"/>
            <a:ext cx="8077200" cy="79216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Funktionärer</a:t>
            </a:r>
          </a:p>
        </p:txBody>
      </p:sp>
      <p:sp>
        <p:nvSpPr>
          <p:cNvPr id="96259" name="Rectangle 3">
            <a:extLst>
              <a:ext uri="{FF2B5EF4-FFF2-40B4-BE49-F238E27FC236}">
                <a16:creationId xmlns:a16="http://schemas.microsoft.com/office/drawing/2014/main" id="{BDD43B2E-985E-8F4B-AB17-FF37917F42E9}"/>
              </a:ext>
            </a:extLst>
          </p:cNvPr>
          <p:cNvSpPr>
            <a:spLocks noGrp="1" noChangeArrowheads="1"/>
          </p:cNvSpPr>
          <p:nvPr>
            <p:ph type="body" idx="4294967295"/>
          </p:nvPr>
        </p:nvSpPr>
        <p:spPr>
          <a:xfrm>
            <a:off x="2101116" y="1841524"/>
            <a:ext cx="5783252" cy="5187876"/>
          </a:xfrm>
        </p:spPr>
        <p:txBody>
          <a:bodyPr lIns="182503" tIns="46022" rIns="182503" bIns="46022"/>
          <a:lstStyle/>
          <a:p>
            <a:pPr eaLnBrk="1" hangingPunct="1">
              <a:lnSpc>
                <a:spcPct val="80000"/>
              </a:lnSpc>
              <a:defRPr/>
            </a:pPr>
            <a:r>
              <a:rPr lang="sv-SE" sz="2000" dirty="0">
                <a:latin typeface="Calibri" panose="020F0502020204030204" pitchFamily="34" charset="0"/>
                <a:cs typeface="Calibri" panose="020F0502020204030204" pitchFamily="34" charset="0"/>
              </a:rPr>
              <a:t>Tävlingsledare</a:t>
            </a:r>
          </a:p>
          <a:p>
            <a:pPr eaLnBrk="1" hangingPunct="1">
              <a:lnSpc>
                <a:spcPct val="80000"/>
              </a:lnSpc>
              <a:defRPr/>
            </a:pPr>
            <a:r>
              <a:rPr lang="sv-SE" sz="2000" dirty="0">
                <a:latin typeface="Calibri" panose="020F0502020204030204" pitchFamily="34" charset="0"/>
                <a:cs typeface="Calibri" panose="020F0502020204030204" pitchFamily="34" charset="0"/>
              </a:rPr>
              <a:t>Bitr. tävlingsledare (Racecontroller)</a:t>
            </a:r>
          </a:p>
          <a:p>
            <a:pPr eaLnBrk="1" hangingPunct="1">
              <a:lnSpc>
                <a:spcPct val="80000"/>
              </a:lnSpc>
              <a:defRPr/>
            </a:pPr>
            <a:r>
              <a:rPr lang="sv-SE" sz="2000" dirty="0">
                <a:latin typeface="Calibri" panose="020F0502020204030204" pitchFamily="34" charset="0"/>
                <a:cs typeface="Calibri" panose="020F0502020204030204" pitchFamily="34" charset="0"/>
              </a:rPr>
              <a:t>Domare/jury – ibland teknisk kontrollant </a:t>
            </a:r>
          </a:p>
          <a:p>
            <a:pPr eaLnBrk="1" hangingPunct="1">
              <a:lnSpc>
                <a:spcPct val="80000"/>
              </a:lnSpc>
              <a:defRPr/>
            </a:pPr>
            <a:r>
              <a:rPr lang="sv-SE" sz="2000" dirty="0">
                <a:latin typeface="Calibri" panose="020F0502020204030204" pitchFamily="34" charset="0"/>
                <a:cs typeface="Calibri" panose="020F0502020204030204" pitchFamily="34" charset="0"/>
              </a:rPr>
              <a:t>Teknisk chef </a:t>
            </a:r>
          </a:p>
          <a:p>
            <a:pPr eaLnBrk="1" hangingPunct="1">
              <a:lnSpc>
                <a:spcPct val="80000"/>
              </a:lnSpc>
              <a:defRPr/>
            </a:pPr>
            <a:r>
              <a:rPr lang="sv-SE" sz="2000" dirty="0">
                <a:latin typeface="Calibri" panose="020F0502020204030204" pitchFamily="34" charset="0"/>
                <a:cs typeface="Calibri" panose="020F0502020204030204" pitchFamily="34" charset="0"/>
              </a:rPr>
              <a:t>Miljöchef</a:t>
            </a:r>
          </a:p>
          <a:p>
            <a:pPr eaLnBrk="1" hangingPunct="1">
              <a:lnSpc>
                <a:spcPct val="80000"/>
              </a:lnSpc>
              <a:defRPr/>
            </a:pPr>
            <a:r>
              <a:rPr lang="sv-SE" sz="2000" dirty="0">
                <a:latin typeface="Calibri" panose="020F0502020204030204" pitchFamily="34" charset="0"/>
                <a:cs typeface="Calibri" panose="020F0502020204030204" pitchFamily="34" charset="0"/>
              </a:rPr>
              <a:t>Tävlingssekreterare</a:t>
            </a:r>
          </a:p>
          <a:p>
            <a:pPr eaLnBrk="1" hangingPunct="1">
              <a:lnSpc>
                <a:spcPct val="80000"/>
              </a:lnSpc>
              <a:defRPr/>
            </a:pPr>
            <a:r>
              <a:rPr lang="sv-SE" sz="2000" dirty="0">
                <a:latin typeface="Calibri" panose="020F0502020204030204" pitchFamily="34" charset="0"/>
                <a:cs typeface="Calibri" panose="020F0502020204030204" pitchFamily="34" charset="0"/>
              </a:rPr>
              <a:t>Depåchef</a:t>
            </a:r>
          </a:p>
          <a:p>
            <a:pPr eaLnBrk="1" hangingPunct="1">
              <a:lnSpc>
                <a:spcPct val="80000"/>
              </a:lnSpc>
              <a:defRPr/>
            </a:pPr>
            <a:r>
              <a:rPr lang="sv-SE" sz="2000" dirty="0">
                <a:latin typeface="Calibri" panose="020F0502020204030204" pitchFamily="34" charset="0"/>
                <a:cs typeface="Calibri" panose="020F0502020204030204" pitchFamily="34" charset="0"/>
              </a:rPr>
              <a:t>Starter</a:t>
            </a:r>
          </a:p>
          <a:p>
            <a:pPr eaLnBrk="1" hangingPunct="1">
              <a:lnSpc>
                <a:spcPct val="80000"/>
              </a:lnSpc>
              <a:defRPr/>
            </a:pPr>
            <a:r>
              <a:rPr lang="sv-SE" sz="2000" dirty="0">
                <a:latin typeface="Calibri" panose="020F0502020204030204" pitchFamily="34" charset="0"/>
                <a:cs typeface="Calibri" panose="020F0502020204030204" pitchFamily="34" charset="0"/>
              </a:rPr>
              <a:t>Start/målfunktionär (fakta)</a:t>
            </a:r>
          </a:p>
          <a:p>
            <a:pPr eaLnBrk="1" hangingPunct="1">
              <a:lnSpc>
                <a:spcPct val="80000"/>
              </a:lnSpc>
              <a:defRPr/>
            </a:pPr>
            <a:r>
              <a:rPr lang="sv-SE" sz="2000" dirty="0" err="1">
                <a:latin typeface="Calibri" panose="020F0502020204030204" pitchFamily="34" charset="0"/>
                <a:cs typeface="Calibri" panose="020F0502020204030204" pitchFamily="34" charset="0"/>
              </a:rPr>
              <a:t>Banchef</a:t>
            </a:r>
            <a:endParaRPr lang="sv-SE" sz="2000" dirty="0">
              <a:latin typeface="Calibri" panose="020F0502020204030204" pitchFamily="34" charset="0"/>
              <a:cs typeface="Calibri" panose="020F0502020204030204" pitchFamily="34" charset="0"/>
            </a:endParaRPr>
          </a:p>
          <a:p>
            <a:pPr eaLnBrk="1" hangingPunct="1">
              <a:lnSpc>
                <a:spcPct val="80000"/>
              </a:lnSpc>
              <a:defRPr/>
            </a:pPr>
            <a:r>
              <a:rPr lang="sv-SE" sz="2000" dirty="0">
                <a:latin typeface="Calibri" panose="020F0502020204030204" pitchFamily="34" charset="0"/>
                <a:cs typeface="Calibri" panose="020F0502020204030204" pitchFamily="34" charset="0"/>
              </a:rPr>
              <a:t>Säkerhetschef</a:t>
            </a:r>
          </a:p>
          <a:p>
            <a:pPr lvl="1" eaLnBrk="1" hangingPunct="1">
              <a:lnSpc>
                <a:spcPct val="90000"/>
              </a:lnSpc>
              <a:defRPr/>
            </a:pPr>
            <a:r>
              <a:rPr lang="sv-SE" sz="2000" dirty="0">
                <a:latin typeface="Calibri" panose="020F0502020204030204" pitchFamily="34" charset="0"/>
                <a:cs typeface="Calibri" panose="020F0502020204030204" pitchFamily="34" charset="0"/>
              </a:rPr>
              <a:t>Sjukvårdspersonal</a:t>
            </a:r>
          </a:p>
          <a:p>
            <a:pPr lvl="1" eaLnBrk="1" hangingPunct="1">
              <a:lnSpc>
                <a:spcPct val="90000"/>
              </a:lnSpc>
              <a:defRPr/>
            </a:pPr>
            <a:r>
              <a:rPr lang="sv-SE" sz="2000" dirty="0">
                <a:latin typeface="Calibri" panose="020F0502020204030204" pitchFamily="34" charset="0"/>
                <a:cs typeface="Calibri" panose="020F0502020204030204" pitchFamily="34" charset="0"/>
              </a:rPr>
              <a:t>Brandpersonal</a:t>
            </a:r>
          </a:p>
          <a:p>
            <a:pPr eaLnBrk="1" hangingPunct="1">
              <a:lnSpc>
                <a:spcPct val="80000"/>
              </a:lnSpc>
              <a:defRPr/>
            </a:pPr>
            <a:r>
              <a:rPr lang="sv-SE" sz="2000" dirty="0">
                <a:latin typeface="Calibri" panose="020F0502020204030204" pitchFamily="34" charset="0"/>
                <a:cs typeface="Calibri" panose="020F0502020204030204" pitchFamily="34" charset="0"/>
              </a:rPr>
              <a:t>Posteringschef</a:t>
            </a:r>
          </a:p>
          <a:p>
            <a:pPr lvl="1" eaLnBrk="1" hangingPunct="1">
              <a:lnSpc>
                <a:spcPct val="90000"/>
              </a:lnSpc>
              <a:defRPr/>
            </a:pPr>
            <a:r>
              <a:rPr lang="sv-SE" sz="2000" dirty="0">
                <a:latin typeface="Calibri" panose="020F0502020204030204" pitchFamily="34" charset="0"/>
                <a:cs typeface="Calibri" panose="020F0502020204030204" pitchFamily="34" charset="0"/>
              </a:rPr>
              <a:t>Posteringspersonal</a:t>
            </a:r>
          </a:p>
        </p:txBody>
      </p:sp>
      <p:pic>
        <p:nvPicPr>
          <p:cNvPr id="11" name="Bildobjekt 10">
            <a:extLst>
              <a:ext uri="{FF2B5EF4-FFF2-40B4-BE49-F238E27FC236}">
                <a16:creationId xmlns:a16="http://schemas.microsoft.com/office/drawing/2014/main" id="{553AE0BC-348B-644E-A869-38A3ED9D5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6259">
                                            <p:txEl>
                                              <p:pRg st="7" end="7"/>
                                            </p:txEl>
                                          </p:spTgt>
                                        </p:tgtEl>
                                        <p:attrNameLst>
                                          <p:attrName>style.visibility</p:attrName>
                                        </p:attrNameLst>
                                      </p:cBhvr>
                                      <p:to>
                                        <p:strVal val="visible"/>
                                      </p:to>
                                    </p:set>
                                    <p:anim calcmode="lin" valueType="num">
                                      <p:cBhvr additive="base">
                                        <p:cTn id="49" dur="500" fill="hold"/>
                                        <p:tgtEl>
                                          <p:spTgt spid="9625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62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6259">
                                            <p:txEl>
                                              <p:pRg st="8" end="8"/>
                                            </p:txEl>
                                          </p:spTgt>
                                        </p:tgtEl>
                                        <p:attrNameLst>
                                          <p:attrName>style.visibility</p:attrName>
                                        </p:attrNameLst>
                                      </p:cBhvr>
                                      <p:to>
                                        <p:strVal val="visible"/>
                                      </p:to>
                                    </p:set>
                                    <p:anim calcmode="lin" valueType="num">
                                      <p:cBhvr additive="base">
                                        <p:cTn id="55" dur="500" fill="hold"/>
                                        <p:tgtEl>
                                          <p:spTgt spid="9625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62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6259">
                                            <p:txEl>
                                              <p:pRg st="9" end="9"/>
                                            </p:txEl>
                                          </p:spTgt>
                                        </p:tgtEl>
                                        <p:attrNameLst>
                                          <p:attrName>style.visibility</p:attrName>
                                        </p:attrNameLst>
                                      </p:cBhvr>
                                      <p:to>
                                        <p:strVal val="visible"/>
                                      </p:to>
                                    </p:set>
                                    <p:anim calcmode="lin" valueType="num">
                                      <p:cBhvr additive="base">
                                        <p:cTn id="61" dur="500" fill="hold"/>
                                        <p:tgtEl>
                                          <p:spTgt spid="9625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625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6259">
                                            <p:txEl>
                                              <p:pRg st="10" end="10"/>
                                            </p:txEl>
                                          </p:spTgt>
                                        </p:tgtEl>
                                        <p:attrNameLst>
                                          <p:attrName>style.visibility</p:attrName>
                                        </p:attrNameLst>
                                      </p:cBhvr>
                                      <p:to>
                                        <p:strVal val="visible"/>
                                      </p:to>
                                    </p:set>
                                    <p:anim calcmode="lin" valueType="num">
                                      <p:cBhvr additive="base">
                                        <p:cTn id="67" dur="500" fill="hold"/>
                                        <p:tgtEl>
                                          <p:spTgt spid="9625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6259">
                                            <p:txEl>
                                              <p:pRg st="10" end="1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6259">
                                            <p:txEl>
                                              <p:pRg st="11" end="11"/>
                                            </p:txEl>
                                          </p:spTgt>
                                        </p:tgtEl>
                                        <p:attrNameLst>
                                          <p:attrName>style.visibility</p:attrName>
                                        </p:attrNameLst>
                                      </p:cBhvr>
                                      <p:to>
                                        <p:strVal val="visible"/>
                                      </p:to>
                                    </p:set>
                                    <p:anim calcmode="lin" valueType="num">
                                      <p:cBhvr additive="base">
                                        <p:cTn id="71" dur="500" fill="hold"/>
                                        <p:tgtEl>
                                          <p:spTgt spid="96259">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6259">
                                            <p:txEl>
                                              <p:pRg st="11" end="11"/>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6259">
                                            <p:txEl>
                                              <p:pRg st="12" end="12"/>
                                            </p:txEl>
                                          </p:spTgt>
                                        </p:tgtEl>
                                        <p:attrNameLst>
                                          <p:attrName>style.visibility</p:attrName>
                                        </p:attrNameLst>
                                      </p:cBhvr>
                                      <p:to>
                                        <p:strVal val="visible"/>
                                      </p:to>
                                    </p:set>
                                    <p:anim calcmode="lin" valueType="num">
                                      <p:cBhvr additive="base">
                                        <p:cTn id="75" dur="500" fill="hold"/>
                                        <p:tgtEl>
                                          <p:spTgt spid="96259">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62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6259">
                                            <p:txEl>
                                              <p:pRg st="13" end="13"/>
                                            </p:txEl>
                                          </p:spTgt>
                                        </p:tgtEl>
                                        <p:attrNameLst>
                                          <p:attrName>style.visibility</p:attrName>
                                        </p:attrNameLst>
                                      </p:cBhvr>
                                      <p:to>
                                        <p:strVal val="visible"/>
                                      </p:to>
                                    </p:set>
                                    <p:anim calcmode="lin" valueType="num">
                                      <p:cBhvr additive="base">
                                        <p:cTn id="81" dur="500" fill="hold"/>
                                        <p:tgtEl>
                                          <p:spTgt spid="96259">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96259">
                                            <p:txEl>
                                              <p:pRg st="13" end="13"/>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6259">
                                            <p:txEl>
                                              <p:pRg st="14" end="14"/>
                                            </p:txEl>
                                          </p:spTgt>
                                        </p:tgtEl>
                                        <p:attrNameLst>
                                          <p:attrName>style.visibility</p:attrName>
                                        </p:attrNameLst>
                                      </p:cBhvr>
                                      <p:to>
                                        <p:strVal val="visible"/>
                                      </p:to>
                                    </p:set>
                                    <p:anim calcmode="lin" valueType="num">
                                      <p:cBhvr additive="base">
                                        <p:cTn id="85" dur="500" fill="hold"/>
                                        <p:tgtEl>
                                          <p:spTgt spid="96259">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625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0F53E479-34B8-4B44-BB22-DFA5D040F045}"/>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67CFA4F-1CC0-6740-AD4D-EF7B0583A1BF}" type="slidenum">
              <a:rPr lang="sv-SE" altLang="sv-SE" sz="1000"/>
              <a:pPr>
                <a:spcBef>
                  <a:spcPct val="0"/>
                </a:spcBef>
                <a:buClrTx/>
                <a:buSzTx/>
                <a:buFontTx/>
                <a:buNone/>
              </a:pPr>
              <a:t>24</a:t>
            </a:fld>
            <a:endParaRPr lang="sv-SE" altLang="sv-SE" sz="1000"/>
          </a:p>
        </p:txBody>
      </p:sp>
      <p:sp>
        <p:nvSpPr>
          <p:cNvPr id="63492" name="Platshållare för datum 3">
            <a:extLst>
              <a:ext uri="{FF2B5EF4-FFF2-40B4-BE49-F238E27FC236}">
                <a16:creationId xmlns:a16="http://schemas.microsoft.com/office/drawing/2014/main" id="{1DB419C6-AC3F-474B-ACD8-417C5E7FAC98}"/>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3493" name="Platshållare för bildnummer 5">
            <a:extLst>
              <a:ext uri="{FF2B5EF4-FFF2-40B4-BE49-F238E27FC236}">
                <a16:creationId xmlns:a16="http://schemas.microsoft.com/office/drawing/2014/main" id="{975C11E7-35D8-4F4B-8707-246546436C83}"/>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32770" name="Rectangle 1026">
            <a:extLst>
              <a:ext uri="{FF2B5EF4-FFF2-40B4-BE49-F238E27FC236}">
                <a16:creationId xmlns:a16="http://schemas.microsoft.com/office/drawing/2014/main" id="{DCE6EDA3-408F-7B40-B1F1-0F30562CCE66}"/>
              </a:ext>
            </a:extLst>
          </p:cNvPr>
          <p:cNvSpPr>
            <a:spLocks noGrp="1" noChangeArrowheads="1"/>
          </p:cNvSpPr>
          <p:nvPr>
            <p:ph type="title" idx="4294967295"/>
          </p:nvPr>
        </p:nvSpPr>
        <p:spPr>
          <a:xfrm>
            <a:off x="1549400" y="2782888"/>
            <a:ext cx="6246813" cy="1141412"/>
          </a:xfrm>
        </p:spPr>
        <p:txBody>
          <a:bodyPr lIns="92047" tIns="46022" rIns="92047" bIns="46022" anchorCtr="0"/>
          <a:lstStyle/>
          <a:p>
            <a:pPr eaLnBrk="1" hangingPunct="1">
              <a:defRPr/>
            </a:pPr>
            <a:r>
              <a:rPr lang="sv-SE" sz="5000" b="1" dirty="0">
                <a:latin typeface="Calibri" panose="020F0502020204030204" pitchFamily="34" charset="0"/>
                <a:cs typeface="Calibri" panose="020F0502020204030204" pitchFamily="34" charset="0"/>
              </a:rPr>
              <a:t>Tävlingsdagen</a:t>
            </a:r>
          </a:p>
        </p:txBody>
      </p:sp>
      <p:sp>
        <p:nvSpPr>
          <p:cNvPr id="63495" name="Text Box 1028">
            <a:extLst>
              <a:ext uri="{FF2B5EF4-FFF2-40B4-BE49-F238E27FC236}">
                <a16:creationId xmlns:a16="http://schemas.microsoft.com/office/drawing/2014/main" id="{DCE25148-5891-2141-8276-4CEDA3C1BEF8}"/>
              </a:ext>
            </a:extLst>
          </p:cNvPr>
          <p:cNvSpPr txBox="1">
            <a:spLocks noChangeArrowheads="1"/>
          </p:cNvSpPr>
          <p:nvPr/>
        </p:nvSpPr>
        <p:spPr bwMode="auto">
          <a:xfrm>
            <a:off x="752475" y="1844675"/>
            <a:ext cx="68421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Char char="•"/>
            </a:pPr>
            <a:endParaRPr lang="sv-SE" altLang="sv-SE" sz="2300">
              <a:latin typeface="Times New Roman" panose="02020603050405020304" pitchFamily="18" charset="0"/>
            </a:endParaRPr>
          </a:p>
        </p:txBody>
      </p:sp>
      <p:pic>
        <p:nvPicPr>
          <p:cNvPr id="10" name="Bildobjekt 9">
            <a:extLst>
              <a:ext uri="{FF2B5EF4-FFF2-40B4-BE49-F238E27FC236}">
                <a16:creationId xmlns:a16="http://schemas.microsoft.com/office/drawing/2014/main" id="{A41B7D07-E4ED-A54A-A3A4-2DFB8E243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1+#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9EEDB0B4-A3BF-E142-BBCC-D4DD06AEABE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CB925CBC-D04A-CB4F-8274-0D40954BFC87}" type="slidenum">
              <a:rPr lang="sv-SE" altLang="sv-SE" sz="1000"/>
              <a:pPr>
                <a:spcBef>
                  <a:spcPct val="0"/>
                </a:spcBef>
                <a:buClrTx/>
                <a:buSzTx/>
                <a:buFontTx/>
                <a:buNone/>
              </a:pPr>
              <a:t>25</a:t>
            </a:fld>
            <a:endParaRPr lang="sv-SE" altLang="sv-SE" sz="1000"/>
          </a:p>
        </p:txBody>
      </p:sp>
      <p:sp>
        <p:nvSpPr>
          <p:cNvPr id="65540" name="Platshållare för datum 3">
            <a:extLst>
              <a:ext uri="{FF2B5EF4-FFF2-40B4-BE49-F238E27FC236}">
                <a16:creationId xmlns:a16="http://schemas.microsoft.com/office/drawing/2014/main" id="{3C3C967A-0FF1-0948-9EA7-FF978E84FE0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5541" name="Platshållare för bildnummer 5">
            <a:extLst>
              <a:ext uri="{FF2B5EF4-FFF2-40B4-BE49-F238E27FC236}">
                <a16:creationId xmlns:a16="http://schemas.microsoft.com/office/drawing/2014/main" id="{1F8C9F61-7CA8-B94F-9CFB-10DB173F3E2D}"/>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33794" name="Rectangle 2">
            <a:extLst>
              <a:ext uri="{FF2B5EF4-FFF2-40B4-BE49-F238E27FC236}">
                <a16:creationId xmlns:a16="http://schemas.microsoft.com/office/drawing/2014/main" id="{A23B8A2F-1C64-9745-BC9E-CC14E4D1B7DB}"/>
              </a:ext>
            </a:extLst>
          </p:cNvPr>
          <p:cNvSpPr>
            <a:spLocks noGrp="1" noChangeArrowheads="1"/>
          </p:cNvSpPr>
          <p:nvPr>
            <p:ph type="title" idx="4294967295"/>
          </p:nvPr>
        </p:nvSpPr>
        <p:spPr>
          <a:xfrm>
            <a:off x="515938"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Tävlingsdagen</a:t>
            </a:r>
          </a:p>
        </p:txBody>
      </p:sp>
      <p:sp>
        <p:nvSpPr>
          <p:cNvPr id="33795" name="Rectangle 3">
            <a:extLst>
              <a:ext uri="{FF2B5EF4-FFF2-40B4-BE49-F238E27FC236}">
                <a16:creationId xmlns:a16="http://schemas.microsoft.com/office/drawing/2014/main" id="{77693FEE-6141-FE48-AC5B-2DA33C7D5291}"/>
              </a:ext>
            </a:extLst>
          </p:cNvPr>
          <p:cNvSpPr>
            <a:spLocks noGrp="1" noChangeArrowheads="1"/>
          </p:cNvSpPr>
          <p:nvPr>
            <p:ph type="body" idx="4294967295"/>
          </p:nvPr>
        </p:nvSpPr>
        <p:spPr>
          <a:xfrm>
            <a:off x="827584" y="2076251"/>
            <a:ext cx="7512695" cy="1928813"/>
          </a:xfrm>
        </p:spPr>
        <p:txBody>
          <a:bodyPr lIns="182503" tIns="46022" rIns="182503" bIns="46022"/>
          <a:lstStyle/>
          <a:p>
            <a:pPr marL="0" indent="0" eaLnBrk="1" hangingPunct="1">
              <a:buNone/>
              <a:defRPr/>
            </a:pPr>
            <a:r>
              <a:rPr lang="sv-SE" sz="2700" dirty="0">
                <a:latin typeface="Calibri" panose="020F0502020204030204" pitchFamily="34" charset="0"/>
                <a:cs typeface="Calibri" panose="020F0502020204030204" pitchFamily="34" charset="0"/>
              </a:rPr>
              <a:t>Anmälan och besiktning – läs metod i inbjudan.</a:t>
            </a:r>
          </a:p>
          <a:p>
            <a:pPr lvl="1" eaLnBrk="1" hangingPunct="1">
              <a:defRPr/>
            </a:pPr>
            <a:r>
              <a:rPr lang="sv-SE" sz="2700" dirty="0">
                <a:latin typeface="Calibri" panose="020F0502020204030204" pitchFamily="34" charset="0"/>
                <a:cs typeface="Calibri" panose="020F0502020204030204" pitchFamily="34" charset="0"/>
              </a:rPr>
              <a:t>Max gånghastighet 7 km/h i depån.</a:t>
            </a:r>
          </a:p>
          <a:p>
            <a:pPr lvl="1" eaLnBrk="1" hangingPunct="1">
              <a:defRPr/>
            </a:pPr>
            <a:r>
              <a:rPr lang="sv-SE" sz="2700" dirty="0">
                <a:latin typeface="Calibri" panose="020F0502020204030204" pitchFamily="34" charset="0"/>
                <a:cs typeface="Calibri" panose="020F0502020204030204" pitchFamily="34" charset="0"/>
              </a:rPr>
              <a:t>Visa licens/er och ev. betala tävlingsavgift.</a:t>
            </a:r>
          </a:p>
        </p:txBody>
      </p:sp>
      <p:sp>
        <p:nvSpPr>
          <p:cNvPr id="33796" name="Text Box 4">
            <a:extLst>
              <a:ext uri="{FF2B5EF4-FFF2-40B4-BE49-F238E27FC236}">
                <a16:creationId xmlns:a16="http://schemas.microsoft.com/office/drawing/2014/main" id="{E0BAB913-7B98-9E41-A869-6A7CB4618220}"/>
              </a:ext>
            </a:extLst>
          </p:cNvPr>
          <p:cNvSpPr txBox="1">
            <a:spLocks noChangeArrowheads="1"/>
          </p:cNvSpPr>
          <p:nvPr/>
        </p:nvSpPr>
        <p:spPr bwMode="auto">
          <a:xfrm>
            <a:off x="895672" y="3960813"/>
            <a:ext cx="7924800" cy="246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None/>
            </a:pPr>
            <a:r>
              <a:rPr lang="sv-SE" altLang="sv-SE" sz="2700" dirty="0">
                <a:latin typeface="Calibri" panose="020F0502020204030204" pitchFamily="34" charset="0"/>
                <a:cs typeface="Calibri" panose="020F0502020204030204" pitchFamily="34" charset="0"/>
              </a:rPr>
              <a:t>Teknisk kontroll av bilen (besiktning)</a:t>
            </a:r>
          </a:p>
          <a:p>
            <a:pPr lvl="1" eaLnBrk="1" hangingPunct="1">
              <a:buFontTx/>
              <a:buChar char="–"/>
            </a:pPr>
            <a:r>
              <a:rPr lang="sv-SE" altLang="sv-SE" sz="2700" dirty="0">
                <a:latin typeface="Calibri" panose="020F0502020204030204" pitchFamily="34" charset="0"/>
                <a:cs typeface="Calibri" panose="020F0502020204030204" pitchFamily="34" charset="0"/>
              </a:rPr>
              <a:t> Sker på anvisad plats.</a:t>
            </a:r>
          </a:p>
          <a:p>
            <a:pPr lvl="1" eaLnBrk="1" hangingPunct="1">
              <a:buFontTx/>
              <a:buChar char="–"/>
            </a:pPr>
            <a:r>
              <a:rPr lang="sv-SE" altLang="sv-SE" sz="2700" dirty="0">
                <a:latin typeface="Calibri" panose="020F0502020204030204" pitchFamily="34" charset="0"/>
                <a:cs typeface="Calibri" panose="020F0502020204030204" pitchFamily="34" charset="0"/>
              </a:rPr>
              <a:t> Endast förare och bil skall närvara vid besiktning.</a:t>
            </a:r>
          </a:p>
          <a:p>
            <a:pPr lvl="1" eaLnBrk="1" hangingPunct="1">
              <a:buFontTx/>
              <a:buChar char="–"/>
            </a:pPr>
            <a:r>
              <a:rPr lang="sv-SE" altLang="sv-SE" sz="2700" dirty="0">
                <a:latin typeface="Calibri" panose="020F0502020204030204" pitchFamily="34" charset="0"/>
                <a:cs typeface="Calibri" panose="020F0502020204030204" pitchFamily="34" charset="0"/>
              </a:rPr>
              <a:t> Bilen skall vara redo för race.</a:t>
            </a:r>
          </a:p>
          <a:p>
            <a:pPr lvl="1" eaLnBrk="1" hangingPunct="1">
              <a:buFontTx/>
              <a:buChar char="–"/>
            </a:pPr>
            <a:r>
              <a:rPr lang="sv-SE" altLang="sv-SE" sz="2700" dirty="0">
                <a:latin typeface="Calibri" panose="020F0502020204030204" pitchFamily="34" charset="0"/>
                <a:cs typeface="Calibri" panose="020F0502020204030204" pitchFamily="34" charset="0"/>
              </a:rPr>
              <a:t> Personlig utrustning ska medföras.</a:t>
            </a:r>
          </a:p>
        </p:txBody>
      </p:sp>
      <p:pic>
        <p:nvPicPr>
          <p:cNvPr id="11" name="Bildobjekt 10">
            <a:extLst>
              <a:ext uri="{FF2B5EF4-FFF2-40B4-BE49-F238E27FC236}">
                <a16:creationId xmlns:a16="http://schemas.microsoft.com/office/drawing/2014/main" id="{C65CBA97-4791-F944-91B8-E7C512A0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 calcmode="lin" valueType="num">
                                      <p:cBhvr additive="base">
                                        <p:cTn id="12"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 calcmode="lin" valueType="num">
                                      <p:cBhvr additive="base">
                                        <p:cTn id="17"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796">
                                            <p:txEl>
                                              <p:pRg st="0" end="0"/>
                                            </p:txEl>
                                          </p:spTgt>
                                        </p:tgtEl>
                                        <p:attrNameLst>
                                          <p:attrName>style.visibility</p:attrName>
                                        </p:attrNameLst>
                                      </p:cBhvr>
                                      <p:to>
                                        <p:strVal val="visible"/>
                                      </p:to>
                                    </p:set>
                                    <p:anim calcmode="lin" valueType="num">
                                      <p:cBhvr additive="base">
                                        <p:cTn id="23"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37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anim calcmode="lin" valueType="num">
                                      <p:cBhvr additive="base">
                                        <p:cTn id="29" dur="500" fill="hold"/>
                                        <p:tgtEl>
                                          <p:spTgt spid="33796">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37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3796">
                                            <p:txEl>
                                              <p:pRg st="2" end="2"/>
                                            </p:txEl>
                                          </p:spTgt>
                                        </p:tgtEl>
                                        <p:attrNameLst>
                                          <p:attrName>style.visibility</p:attrName>
                                        </p:attrNameLst>
                                      </p:cBhvr>
                                      <p:to>
                                        <p:strVal val="visible"/>
                                      </p:to>
                                    </p:set>
                                    <p:anim calcmode="lin" valueType="num">
                                      <p:cBhvr additive="base">
                                        <p:cTn id="35" dur="500" fill="hold"/>
                                        <p:tgtEl>
                                          <p:spTgt spid="33796">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37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3796">
                                            <p:txEl>
                                              <p:pRg st="3" end="3"/>
                                            </p:txEl>
                                          </p:spTgt>
                                        </p:tgtEl>
                                        <p:attrNameLst>
                                          <p:attrName>style.visibility</p:attrName>
                                        </p:attrNameLst>
                                      </p:cBhvr>
                                      <p:to>
                                        <p:strVal val="visible"/>
                                      </p:to>
                                    </p:set>
                                    <p:anim calcmode="lin" valueType="num">
                                      <p:cBhvr additive="base">
                                        <p:cTn id="41" dur="500" fill="hold"/>
                                        <p:tgtEl>
                                          <p:spTgt spid="33796">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37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3796">
                                            <p:txEl>
                                              <p:pRg st="4" end="4"/>
                                            </p:txEl>
                                          </p:spTgt>
                                        </p:tgtEl>
                                        <p:attrNameLst>
                                          <p:attrName>style.visibility</p:attrName>
                                        </p:attrNameLst>
                                      </p:cBhvr>
                                      <p:to>
                                        <p:strVal val="visible"/>
                                      </p:to>
                                    </p:set>
                                    <p:anim calcmode="lin" valueType="num">
                                      <p:cBhvr additive="base">
                                        <p:cTn id="47" dur="500" fill="hold"/>
                                        <p:tgtEl>
                                          <p:spTgt spid="33796">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379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advAuto="0"/>
      <p:bldP spid="3379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F53FB9FF-3608-6648-BB9C-11F2F9FBA07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34428E6-CB19-9D43-A45D-CF7FA5CF7FD2}" type="slidenum">
              <a:rPr lang="sv-SE" altLang="sv-SE" sz="1000"/>
              <a:pPr>
                <a:spcBef>
                  <a:spcPct val="0"/>
                </a:spcBef>
                <a:buClrTx/>
                <a:buSzTx/>
                <a:buFontTx/>
                <a:buNone/>
              </a:pPr>
              <a:t>26</a:t>
            </a:fld>
            <a:endParaRPr lang="sv-SE" altLang="sv-SE" sz="1000"/>
          </a:p>
        </p:txBody>
      </p:sp>
      <p:sp>
        <p:nvSpPr>
          <p:cNvPr id="67588" name="Platshållare för datum 3">
            <a:extLst>
              <a:ext uri="{FF2B5EF4-FFF2-40B4-BE49-F238E27FC236}">
                <a16:creationId xmlns:a16="http://schemas.microsoft.com/office/drawing/2014/main" id="{080A4F45-E768-8945-95D4-C9D47A06A45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7589" name="Platshållare för bildnummer 5">
            <a:extLst>
              <a:ext uri="{FF2B5EF4-FFF2-40B4-BE49-F238E27FC236}">
                <a16:creationId xmlns:a16="http://schemas.microsoft.com/office/drawing/2014/main" id="{99949615-41B0-1549-B526-45EB94035E8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97282" name="Rectangle 2">
            <a:extLst>
              <a:ext uri="{FF2B5EF4-FFF2-40B4-BE49-F238E27FC236}">
                <a16:creationId xmlns:a16="http://schemas.microsoft.com/office/drawing/2014/main" id="{A7062F80-1697-FA48-9BA9-123F4244B8E8}"/>
              </a:ext>
            </a:extLst>
          </p:cNvPr>
          <p:cNvSpPr>
            <a:spLocks noGrp="1" noChangeArrowheads="1"/>
          </p:cNvSpPr>
          <p:nvPr>
            <p:ph type="title" idx="4294967295"/>
          </p:nvPr>
        </p:nvSpPr>
        <p:spPr>
          <a:xfrm>
            <a:off x="455613" y="922610"/>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Före tävlingsstart</a:t>
            </a:r>
          </a:p>
        </p:txBody>
      </p:sp>
      <p:sp>
        <p:nvSpPr>
          <p:cNvPr id="66565" name="Rectangle 3">
            <a:extLst>
              <a:ext uri="{FF2B5EF4-FFF2-40B4-BE49-F238E27FC236}">
                <a16:creationId xmlns:a16="http://schemas.microsoft.com/office/drawing/2014/main" id="{BEEFFBA3-3623-3543-80E4-5A1234B2CFB9}"/>
              </a:ext>
            </a:extLst>
          </p:cNvPr>
          <p:cNvSpPr>
            <a:spLocks noGrp="1" noChangeArrowheads="1"/>
          </p:cNvSpPr>
          <p:nvPr>
            <p:ph type="body" idx="4294967295"/>
          </p:nvPr>
        </p:nvSpPr>
        <p:spPr>
          <a:xfrm>
            <a:off x="755576" y="2392288"/>
            <a:ext cx="8232775" cy="4133056"/>
          </a:xfrm>
        </p:spPr>
        <p:txBody>
          <a:bodyPr lIns="182503" tIns="46022" rIns="182503" bIns="46022"/>
          <a:lstStyle/>
          <a:p>
            <a:pPr eaLnBrk="1" hangingPunct="1">
              <a:buFont typeface="Wingdings" pitchFamily="2" charset="2"/>
              <a:buChar char="§"/>
              <a:defRPr/>
            </a:pPr>
            <a:r>
              <a:rPr lang="sv-SE" dirty="0">
                <a:latin typeface="Calibri" panose="020F0502020204030204" pitchFamily="34" charset="0"/>
                <a:cs typeface="Calibri" panose="020F0502020204030204" pitchFamily="34" charset="0"/>
              </a:rPr>
              <a:t>Alla ska gå ett varv för att bekanta sig med banan. </a:t>
            </a:r>
          </a:p>
        </p:txBody>
      </p:sp>
      <p:pic>
        <p:nvPicPr>
          <p:cNvPr id="10" name="Bildobjekt 9">
            <a:extLst>
              <a:ext uri="{FF2B5EF4-FFF2-40B4-BE49-F238E27FC236}">
                <a16:creationId xmlns:a16="http://schemas.microsoft.com/office/drawing/2014/main" id="{7ADF2819-BE7B-614F-BCE0-B34BDC80F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542819A-C8E1-164B-92A8-DCF6A6AEE5EB}"/>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11568FB6-CAE3-1845-ACA1-AADAE21E5C27}" type="slidenum">
              <a:rPr lang="sv-SE" altLang="sv-SE" sz="1000"/>
              <a:pPr>
                <a:spcBef>
                  <a:spcPct val="0"/>
                </a:spcBef>
                <a:buClrTx/>
                <a:buSzTx/>
                <a:buFontTx/>
                <a:buNone/>
              </a:pPr>
              <a:t>27</a:t>
            </a:fld>
            <a:endParaRPr lang="sv-SE" altLang="sv-SE" sz="1000"/>
          </a:p>
        </p:txBody>
      </p:sp>
      <p:sp>
        <p:nvSpPr>
          <p:cNvPr id="51204" name="Platshållare för datum 3">
            <a:extLst>
              <a:ext uri="{FF2B5EF4-FFF2-40B4-BE49-F238E27FC236}">
                <a16:creationId xmlns:a16="http://schemas.microsoft.com/office/drawing/2014/main" id="{7160ADC5-98C4-784A-A0FF-DB321256EE1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51205" name="Platshållare för bildnummer 5">
            <a:extLst>
              <a:ext uri="{FF2B5EF4-FFF2-40B4-BE49-F238E27FC236}">
                <a16:creationId xmlns:a16="http://schemas.microsoft.com/office/drawing/2014/main" id="{3E4006C8-D7FB-3C4A-B0C2-FCDCC3AC7EC8}"/>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93186" name="Rectangle 2">
            <a:extLst>
              <a:ext uri="{FF2B5EF4-FFF2-40B4-BE49-F238E27FC236}">
                <a16:creationId xmlns:a16="http://schemas.microsoft.com/office/drawing/2014/main" id="{EFFE4142-B5F4-BA4B-92DF-42EF8D5D4F0A}"/>
              </a:ext>
            </a:extLst>
          </p:cNvPr>
          <p:cNvSpPr>
            <a:spLocks noGrp="1" noChangeArrowheads="1"/>
          </p:cNvSpPr>
          <p:nvPr>
            <p:ph type="title" idx="4294967295"/>
          </p:nvPr>
        </p:nvSpPr>
        <p:spPr>
          <a:xfrm>
            <a:off x="455613" y="40466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Rallycrossbana</a:t>
            </a:r>
          </a:p>
        </p:txBody>
      </p:sp>
      <p:pic>
        <p:nvPicPr>
          <p:cNvPr id="10" name="Bildobjekt 9">
            <a:extLst>
              <a:ext uri="{FF2B5EF4-FFF2-40B4-BE49-F238E27FC236}">
                <a16:creationId xmlns:a16="http://schemas.microsoft.com/office/drawing/2014/main" id="{FD6BE5AB-C6AF-8A42-969F-A9BBA47E8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pic>
        <p:nvPicPr>
          <p:cNvPr id="3" name="Bildobjekt 2">
            <a:extLst>
              <a:ext uri="{FF2B5EF4-FFF2-40B4-BE49-F238E27FC236}">
                <a16:creationId xmlns:a16="http://schemas.microsoft.com/office/drawing/2014/main" id="{50859B35-D8DE-8140-8A23-1C070A6C1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626" y="1484784"/>
            <a:ext cx="3561842" cy="5031809"/>
          </a:xfrm>
          <a:prstGeom prst="rect">
            <a:avLst/>
          </a:prstGeom>
        </p:spPr>
      </p:pic>
      <p:sp>
        <p:nvSpPr>
          <p:cNvPr id="4" name="Rektangel 3">
            <a:extLst>
              <a:ext uri="{FF2B5EF4-FFF2-40B4-BE49-F238E27FC236}">
                <a16:creationId xmlns:a16="http://schemas.microsoft.com/office/drawing/2014/main" id="{1ADAC45C-0344-DB41-99A1-FFECB8528D7A}"/>
              </a:ext>
            </a:extLst>
          </p:cNvPr>
          <p:cNvSpPr/>
          <p:nvPr/>
        </p:nvSpPr>
        <p:spPr>
          <a:xfrm>
            <a:off x="432404" y="1700808"/>
            <a:ext cx="4572000" cy="4447949"/>
          </a:xfrm>
          <a:prstGeom prst="rect">
            <a:avLst/>
          </a:prstGeom>
        </p:spPr>
        <p:txBody>
          <a:bodyPr>
            <a:spAutoFit/>
          </a:bodyPr>
          <a:lstStyle/>
          <a:p>
            <a:pPr eaLnBrk="1" hangingPunct="1">
              <a:lnSpc>
                <a:spcPct val="150000"/>
              </a:lnSpc>
              <a:defRPr/>
            </a:pPr>
            <a:r>
              <a:rPr lang="sv-SE" sz="3200" dirty="0">
                <a:latin typeface="Calibri" panose="020F0502020204030204" pitchFamily="34" charset="0"/>
                <a:cs typeface="Calibri" panose="020F0502020204030204" pitchFamily="34" charset="0"/>
              </a:rPr>
              <a:t>Underlag</a:t>
            </a:r>
          </a:p>
          <a:p>
            <a:pPr eaLnBrk="1" hangingPunct="1">
              <a:lnSpc>
                <a:spcPct val="150000"/>
              </a:lnSpc>
              <a:defRPr/>
            </a:pPr>
            <a:r>
              <a:rPr lang="sv-SE" sz="3200" dirty="0">
                <a:latin typeface="Calibri" panose="020F0502020204030204" pitchFamily="34" charset="0"/>
                <a:cs typeface="Calibri" panose="020F0502020204030204" pitchFamily="34" charset="0"/>
              </a:rPr>
              <a:t>Depå</a:t>
            </a:r>
          </a:p>
          <a:p>
            <a:pPr eaLnBrk="1" hangingPunct="1">
              <a:lnSpc>
                <a:spcPct val="150000"/>
              </a:lnSpc>
              <a:defRPr/>
            </a:pPr>
            <a:r>
              <a:rPr lang="sv-SE" sz="3200" dirty="0" err="1">
                <a:latin typeface="Calibri" panose="020F0502020204030204" pitchFamily="34" charset="0"/>
                <a:cs typeface="Calibri" panose="020F0502020204030204" pitchFamily="34" charset="0"/>
              </a:rPr>
              <a:t>Pregrid</a:t>
            </a:r>
            <a:r>
              <a:rPr lang="sv-SE" sz="3200" dirty="0">
                <a:latin typeface="Calibri" panose="020F0502020204030204" pitchFamily="34" charset="0"/>
                <a:cs typeface="Calibri" panose="020F0502020204030204" pitchFamily="34" charset="0"/>
              </a:rPr>
              <a:t>/frammatning</a:t>
            </a:r>
          </a:p>
          <a:p>
            <a:pPr eaLnBrk="1" hangingPunct="1">
              <a:lnSpc>
                <a:spcPct val="150000"/>
              </a:lnSpc>
              <a:defRPr/>
            </a:pPr>
            <a:r>
              <a:rPr lang="sv-SE" sz="3200" dirty="0">
                <a:latin typeface="Calibri" panose="020F0502020204030204" pitchFamily="34" charset="0"/>
                <a:cs typeface="Calibri" panose="020F0502020204030204" pitchFamily="34" charset="0"/>
              </a:rPr>
              <a:t>Utfart</a:t>
            </a:r>
          </a:p>
          <a:p>
            <a:pPr eaLnBrk="1" hangingPunct="1">
              <a:lnSpc>
                <a:spcPct val="150000"/>
              </a:lnSpc>
              <a:defRPr/>
            </a:pPr>
            <a:r>
              <a:rPr lang="sv-SE" sz="3200" dirty="0">
                <a:latin typeface="Calibri" panose="020F0502020204030204" pitchFamily="34" charset="0"/>
                <a:cs typeface="Calibri" panose="020F0502020204030204" pitchFamily="34" charset="0"/>
              </a:rPr>
              <a:t>Posteringar</a:t>
            </a:r>
          </a:p>
          <a:p>
            <a:pPr eaLnBrk="1" hangingPunct="1">
              <a:lnSpc>
                <a:spcPct val="150000"/>
              </a:lnSpc>
              <a:defRPr/>
            </a:pPr>
            <a:r>
              <a:rPr lang="sv-SE" sz="3200" dirty="0">
                <a:latin typeface="Calibri" panose="020F0502020204030204" pitchFamily="34" charset="0"/>
                <a:cs typeface="Calibri" panose="020F0502020204030204" pitchFamily="34" charset="0"/>
              </a:rPr>
              <a:t>Sekretariat/</a:t>
            </a:r>
            <a:r>
              <a:rPr lang="sv-SE" sz="3200" dirty="0" err="1">
                <a:latin typeface="Calibri" panose="020F0502020204030204" pitchFamily="34" charset="0"/>
                <a:cs typeface="Calibri" panose="020F0502020204030204" pitchFamily="34" charset="0"/>
              </a:rPr>
              <a:t>tävlingsledn</a:t>
            </a:r>
            <a:r>
              <a:rPr lang="sv-SE" sz="3200" dirty="0">
                <a:latin typeface="Calibri" panose="020F0502020204030204" pitchFamily="34" charset="0"/>
                <a:cs typeface="Calibri" panose="020F050202020403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ED6C46BE-5A20-DA49-9F5D-EC362FEB9685}"/>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8810723F-1BEF-E04F-A0D0-B68BD4592387}" type="slidenum">
              <a:rPr lang="sv-SE" altLang="sv-SE" sz="1000"/>
              <a:pPr>
                <a:spcBef>
                  <a:spcPct val="0"/>
                </a:spcBef>
                <a:buClrTx/>
                <a:buSzTx/>
                <a:buFontTx/>
                <a:buNone/>
              </a:pPr>
              <a:t>28</a:t>
            </a:fld>
            <a:endParaRPr lang="sv-SE" altLang="sv-SE" sz="1000"/>
          </a:p>
        </p:txBody>
      </p:sp>
      <p:sp>
        <p:nvSpPr>
          <p:cNvPr id="69636" name="Platshållare för datum 4">
            <a:extLst>
              <a:ext uri="{FF2B5EF4-FFF2-40B4-BE49-F238E27FC236}">
                <a16:creationId xmlns:a16="http://schemas.microsoft.com/office/drawing/2014/main" id="{955C57E7-F042-0A44-8764-1E8F5FF10D63}"/>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69637" name="Platshållare för bildnummer 6">
            <a:extLst>
              <a:ext uri="{FF2B5EF4-FFF2-40B4-BE49-F238E27FC236}">
                <a16:creationId xmlns:a16="http://schemas.microsoft.com/office/drawing/2014/main" id="{290CCC4B-C839-A849-8B40-32997794A28B}"/>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34818" name="Rectangle 2">
            <a:extLst>
              <a:ext uri="{FF2B5EF4-FFF2-40B4-BE49-F238E27FC236}">
                <a16:creationId xmlns:a16="http://schemas.microsoft.com/office/drawing/2014/main" id="{35998AAD-6CCE-1E49-893E-21B38B99958B}"/>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Förarsammanträde</a:t>
            </a:r>
          </a:p>
        </p:txBody>
      </p:sp>
      <p:pic>
        <p:nvPicPr>
          <p:cNvPr id="34820" name="Picture 4" descr="samantrade">
            <a:extLst>
              <a:ext uri="{FF2B5EF4-FFF2-40B4-BE49-F238E27FC236}">
                <a16:creationId xmlns:a16="http://schemas.microsoft.com/office/drawing/2014/main" id="{CA8AA4BB-280B-274B-B6D8-3574B2A0E5D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60032" y="2564904"/>
            <a:ext cx="3384376" cy="3128750"/>
          </a:xfrm>
          <a:noFill/>
          <a:extLst>
            <a:ext uri="{909E8E84-426E-40DD-AFC4-6F175D3DCCD1}">
              <a14:hiddenFill xmlns:a14="http://schemas.microsoft.com/office/drawing/2010/main">
                <a:solidFill>
                  <a:srgbClr val="FFFFFF"/>
                </a:solidFill>
              </a14:hiddenFill>
            </a:ext>
          </a:extLst>
        </p:spPr>
      </p:pic>
      <p:sp>
        <p:nvSpPr>
          <p:cNvPr id="34822" name="Text Box 6">
            <a:extLst>
              <a:ext uri="{FF2B5EF4-FFF2-40B4-BE49-F238E27FC236}">
                <a16:creationId xmlns:a16="http://schemas.microsoft.com/office/drawing/2014/main" id="{D34BE966-B828-4148-A8AE-193094815931}"/>
              </a:ext>
            </a:extLst>
          </p:cNvPr>
          <p:cNvSpPr txBox="1">
            <a:spLocks noChangeArrowheads="1"/>
          </p:cNvSpPr>
          <p:nvPr/>
        </p:nvSpPr>
        <p:spPr bwMode="auto">
          <a:xfrm>
            <a:off x="684213" y="2348880"/>
            <a:ext cx="4105275" cy="34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Kan vara muntligt, digitalt eller i pappersform. </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Närvaroplikt - läs</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Upprop/signering</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Information</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Frågor</a:t>
            </a:r>
          </a:p>
        </p:txBody>
      </p:sp>
      <p:pic>
        <p:nvPicPr>
          <p:cNvPr id="12" name="Bildobjekt 11">
            <a:extLst>
              <a:ext uri="{FF2B5EF4-FFF2-40B4-BE49-F238E27FC236}">
                <a16:creationId xmlns:a16="http://schemas.microsoft.com/office/drawing/2014/main" id="{ECF08C37-56A7-5049-BC19-0802E4F27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50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diamond(in)">
                                      <p:cBhvr>
                                        <p:cTn id="12" dur="2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116A4395-509D-F843-B632-F8968E8C754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F54583FB-D47A-9D47-9E4D-23268F9B2CA1}" type="slidenum">
              <a:rPr lang="sv-SE" altLang="sv-SE" sz="1000"/>
              <a:pPr>
                <a:spcBef>
                  <a:spcPct val="0"/>
                </a:spcBef>
                <a:buClrTx/>
                <a:buSzTx/>
                <a:buFontTx/>
                <a:buNone/>
              </a:pPr>
              <a:t>29</a:t>
            </a:fld>
            <a:endParaRPr lang="sv-SE" altLang="sv-SE" sz="1000"/>
          </a:p>
        </p:txBody>
      </p:sp>
      <p:sp>
        <p:nvSpPr>
          <p:cNvPr id="71684" name="Platshållare för datum 3">
            <a:extLst>
              <a:ext uri="{FF2B5EF4-FFF2-40B4-BE49-F238E27FC236}">
                <a16:creationId xmlns:a16="http://schemas.microsoft.com/office/drawing/2014/main" id="{8A296D72-86C3-CB46-87D5-0A3E41D4C5E7}"/>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1685" name="Platshållare för bildnummer 5">
            <a:extLst>
              <a:ext uri="{FF2B5EF4-FFF2-40B4-BE49-F238E27FC236}">
                <a16:creationId xmlns:a16="http://schemas.microsoft.com/office/drawing/2014/main" id="{DB17E8C0-83BF-7D40-88B5-BB0E10295CE0}"/>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39938" name="Rectangle 2">
            <a:extLst>
              <a:ext uri="{FF2B5EF4-FFF2-40B4-BE49-F238E27FC236}">
                <a16:creationId xmlns:a16="http://schemas.microsoft.com/office/drawing/2014/main" id="{58890195-4BF8-BE41-8F6F-B7EC84A6534C}"/>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Starten</a:t>
            </a:r>
            <a:endParaRPr lang="sv-SE" dirty="0"/>
          </a:p>
        </p:txBody>
      </p:sp>
      <p:sp>
        <p:nvSpPr>
          <p:cNvPr id="39939" name="Rectangle 3">
            <a:extLst>
              <a:ext uri="{FF2B5EF4-FFF2-40B4-BE49-F238E27FC236}">
                <a16:creationId xmlns:a16="http://schemas.microsoft.com/office/drawing/2014/main" id="{03F93B95-3AEA-9C45-9D39-D51DAF03B737}"/>
              </a:ext>
            </a:extLst>
          </p:cNvPr>
          <p:cNvSpPr>
            <a:spLocks noGrp="1" noChangeArrowheads="1"/>
          </p:cNvSpPr>
          <p:nvPr>
            <p:ph type="body" idx="4294967295"/>
          </p:nvPr>
        </p:nvSpPr>
        <p:spPr>
          <a:xfrm>
            <a:off x="1091753" y="2176264"/>
            <a:ext cx="7440687" cy="3989040"/>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Håll koll på vilket heat du skall köra. </a:t>
            </a:r>
          </a:p>
          <a:p>
            <a:pPr eaLnBrk="1" hangingPunct="1">
              <a:defRPr/>
            </a:pPr>
            <a:r>
              <a:rPr lang="sv-SE" dirty="0">
                <a:latin typeface="Calibri" panose="020F0502020204030204" pitchFamily="34" charset="0"/>
                <a:cs typeface="Calibri" panose="020F0502020204030204" pitchFamily="34" charset="0"/>
              </a:rPr>
              <a:t>Kör fram till lottningsfållan.</a:t>
            </a:r>
          </a:p>
          <a:p>
            <a:pPr eaLnBrk="1" hangingPunct="1">
              <a:defRPr/>
            </a:pPr>
            <a:r>
              <a:rPr lang="sv-SE" dirty="0">
                <a:latin typeface="Calibri" panose="020F0502020204030204" pitchFamily="34" charset="0"/>
                <a:cs typeface="Calibri" panose="020F0502020204030204" pitchFamily="34" charset="0"/>
              </a:rPr>
              <a:t>2-minutsregeln!</a:t>
            </a:r>
          </a:p>
          <a:p>
            <a:pPr eaLnBrk="1" hangingPunct="1">
              <a:defRPr/>
            </a:pPr>
            <a:r>
              <a:rPr lang="sv-SE" dirty="0">
                <a:latin typeface="Calibri" panose="020F0502020204030204" pitchFamily="34" charset="0"/>
                <a:cs typeface="Calibri" panose="020F0502020204030204" pitchFamily="34" charset="0"/>
              </a:rPr>
              <a:t>Uppställning på startplatta.</a:t>
            </a:r>
          </a:p>
          <a:p>
            <a:pPr eaLnBrk="1" hangingPunct="1">
              <a:defRPr/>
            </a:pPr>
            <a:r>
              <a:rPr lang="sv-SE" dirty="0">
                <a:latin typeface="Calibri" panose="020F0502020204030204" pitchFamily="34" charset="0"/>
                <a:cs typeface="Calibri" panose="020F0502020204030204" pitchFamily="34" charset="0"/>
              </a:rPr>
              <a:t>Start: med ljus, skärm eller flagga.</a:t>
            </a:r>
          </a:p>
          <a:p>
            <a:pPr eaLnBrk="1" hangingPunct="1">
              <a:defRPr/>
            </a:pPr>
            <a:r>
              <a:rPr lang="sv-SE" dirty="0">
                <a:latin typeface="Calibri" panose="020F0502020204030204" pitchFamily="34" charset="0"/>
                <a:cs typeface="Calibri" panose="020F0502020204030204" pitchFamily="34" charset="0"/>
              </a:rPr>
              <a:t>Tjuvstart medför påföljd och omstart.</a:t>
            </a:r>
          </a:p>
        </p:txBody>
      </p:sp>
      <p:pic>
        <p:nvPicPr>
          <p:cNvPr id="10" name="Bildobjekt 9">
            <a:extLst>
              <a:ext uri="{FF2B5EF4-FFF2-40B4-BE49-F238E27FC236}">
                <a16:creationId xmlns:a16="http://schemas.microsoft.com/office/drawing/2014/main" id="{9F5155E3-8550-B44A-A5F2-E6933DB28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468DB7C-795E-0442-9874-E45DCA302B94}"/>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0563EB6-C2DA-AF41-9F6B-06A326F25EA2}" type="slidenum">
              <a:rPr lang="sv-SE" altLang="sv-SE" sz="1000"/>
              <a:pPr>
                <a:spcBef>
                  <a:spcPct val="0"/>
                </a:spcBef>
                <a:buClrTx/>
                <a:buSzTx/>
                <a:buFontTx/>
                <a:buNone/>
              </a:pPr>
              <a:t>3</a:t>
            </a:fld>
            <a:endParaRPr lang="sv-SE" altLang="sv-SE" sz="1000"/>
          </a:p>
        </p:txBody>
      </p:sp>
      <p:sp>
        <p:nvSpPr>
          <p:cNvPr id="18436" name="Platshållare för datum 3">
            <a:extLst>
              <a:ext uri="{FF2B5EF4-FFF2-40B4-BE49-F238E27FC236}">
                <a16:creationId xmlns:a16="http://schemas.microsoft.com/office/drawing/2014/main" id="{AE03E78A-54F3-A44A-BF40-99473BD3F07F}"/>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8437" name="Platshållare för bildnummer 5">
            <a:extLst>
              <a:ext uri="{FF2B5EF4-FFF2-40B4-BE49-F238E27FC236}">
                <a16:creationId xmlns:a16="http://schemas.microsoft.com/office/drawing/2014/main" id="{4A1AB3B8-2312-5045-9C8A-147393168181}"/>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7181" name="Rectangle 13">
            <a:extLst>
              <a:ext uri="{FF2B5EF4-FFF2-40B4-BE49-F238E27FC236}">
                <a16:creationId xmlns:a16="http://schemas.microsoft.com/office/drawing/2014/main" id="{800024D8-DE27-CE47-9D5A-2D71D15E92C0}"/>
              </a:ext>
            </a:extLst>
          </p:cNvPr>
          <p:cNvSpPr>
            <a:spLocks noGrp="1" noChangeArrowheads="1"/>
          </p:cNvSpPr>
          <p:nvPr>
            <p:ph type="title" idx="4294967295"/>
          </p:nvPr>
        </p:nvSpPr>
        <p:spPr>
          <a:xfrm>
            <a:off x="493713" y="1114698"/>
            <a:ext cx="8093075" cy="946150"/>
          </a:xfrm>
        </p:spPr>
        <p:txBody>
          <a:bodyPr lIns="92047" tIns="46022" rIns="92047" bIns="46022" anchorCtr="0"/>
          <a:lstStyle/>
          <a:p>
            <a:pPr eaLnBrk="1" hangingPunct="1">
              <a:defRPr/>
            </a:pPr>
            <a:r>
              <a:rPr lang="sv-SE" sz="4000" dirty="0"/>
              <a:t>Målsättningen:</a:t>
            </a:r>
            <a:br>
              <a:rPr lang="sv-SE" sz="4000" dirty="0"/>
            </a:br>
            <a:r>
              <a:rPr lang="sv-SE" sz="4000" dirty="0"/>
              <a:t>   Att skapa förståelse för regler	</a:t>
            </a:r>
          </a:p>
        </p:txBody>
      </p:sp>
      <p:sp>
        <p:nvSpPr>
          <p:cNvPr id="7182" name="Rectangle 14">
            <a:extLst>
              <a:ext uri="{FF2B5EF4-FFF2-40B4-BE49-F238E27FC236}">
                <a16:creationId xmlns:a16="http://schemas.microsoft.com/office/drawing/2014/main" id="{E7010715-B26D-034B-B250-263620B10E72}"/>
              </a:ext>
            </a:extLst>
          </p:cNvPr>
          <p:cNvSpPr>
            <a:spLocks noGrp="1" noChangeArrowheads="1"/>
          </p:cNvSpPr>
          <p:nvPr>
            <p:ph type="body" idx="4294967295"/>
          </p:nvPr>
        </p:nvSpPr>
        <p:spPr>
          <a:xfrm>
            <a:off x="455613" y="1488975"/>
            <a:ext cx="8232775" cy="4532313"/>
          </a:xfrm>
        </p:spPr>
        <p:txBody>
          <a:bodyPr lIns="182503" tIns="46022" rIns="182503" bIns="46022"/>
          <a:lstStyle/>
          <a:p>
            <a:pPr eaLnBrk="1" hangingPunct="1">
              <a:lnSpc>
                <a:spcPct val="90000"/>
              </a:lnSpc>
              <a:defRPr/>
            </a:pPr>
            <a:endParaRPr lang="sv-SE" dirty="0"/>
          </a:p>
          <a:p>
            <a:pPr eaLnBrk="1" hangingPunct="1">
              <a:lnSpc>
                <a:spcPct val="90000"/>
              </a:lnSpc>
              <a:defRPr/>
            </a:pPr>
            <a:endParaRPr lang="sv-SE" dirty="0"/>
          </a:p>
          <a:p>
            <a:pPr eaLnBrk="1" hangingPunct="1">
              <a:lnSpc>
                <a:spcPct val="90000"/>
              </a:lnSpc>
              <a:defRPr/>
            </a:pPr>
            <a:r>
              <a:rPr lang="sv-SE" dirty="0"/>
              <a:t>Regler är till för, och skapade, så att tävlandet kan ske på lika villkor.</a:t>
            </a:r>
          </a:p>
          <a:p>
            <a:pPr eaLnBrk="1" hangingPunct="1">
              <a:lnSpc>
                <a:spcPct val="90000"/>
              </a:lnSpc>
              <a:defRPr/>
            </a:pPr>
            <a:endParaRPr lang="sv-SE" dirty="0"/>
          </a:p>
          <a:p>
            <a:pPr eaLnBrk="1" hangingPunct="1">
              <a:lnSpc>
                <a:spcPct val="90000"/>
              </a:lnSpc>
              <a:defRPr/>
            </a:pPr>
            <a:r>
              <a:rPr lang="sv-SE" dirty="0"/>
              <a:t>Rent spel ligger i idrottens natur. Det är meningslöst att tävla om inte alla följer gemensamt uppsatta regler. </a:t>
            </a:r>
          </a:p>
          <a:p>
            <a:pPr eaLnBrk="1" hangingPunct="1">
              <a:lnSpc>
                <a:spcPct val="90000"/>
              </a:lnSpc>
              <a:defRPr/>
            </a:pPr>
            <a:endParaRPr lang="sv-SE" dirty="0"/>
          </a:p>
        </p:txBody>
      </p:sp>
      <p:pic>
        <p:nvPicPr>
          <p:cNvPr id="10" name="Bildobjekt 9">
            <a:extLst>
              <a:ext uri="{FF2B5EF4-FFF2-40B4-BE49-F238E27FC236}">
                <a16:creationId xmlns:a16="http://schemas.microsoft.com/office/drawing/2014/main" id="{600BFE12-EA54-7449-A51E-300469B3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82">
                                            <p:txEl>
                                              <p:pRg st="2" end="2"/>
                                            </p:txEl>
                                          </p:spTgt>
                                        </p:tgtEl>
                                        <p:attrNameLst>
                                          <p:attrName>style.visibility</p:attrName>
                                        </p:attrNameLst>
                                      </p:cBhvr>
                                      <p:to>
                                        <p:strVal val="visible"/>
                                      </p:to>
                                    </p:set>
                                    <p:anim calcmode="lin" valueType="num">
                                      <p:cBhvr additive="base">
                                        <p:cTn id="7" dur="500" fill="hold"/>
                                        <p:tgtEl>
                                          <p:spTgt spid="718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2">
                                            <p:txEl>
                                              <p:pRg st="4" end="4"/>
                                            </p:txEl>
                                          </p:spTgt>
                                        </p:tgtEl>
                                        <p:attrNameLst>
                                          <p:attrName>style.visibility</p:attrName>
                                        </p:attrNameLst>
                                      </p:cBhvr>
                                      <p:to>
                                        <p:strVal val="visible"/>
                                      </p:to>
                                    </p:set>
                                    <p:anim calcmode="lin" valueType="num">
                                      <p:cBhvr additive="base">
                                        <p:cTn id="13" dur="500" fill="hold"/>
                                        <p:tgtEl>
                                          <p:spTgt spid="718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8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3D0B4784-610B-AE45-AED4-CB09C152364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4E232BD5-9E83-C748-AB0F-3CE11B6C4BD6}" type="slidenum">
              <a:rPr lang="sv-SE" altLang="sv-SE" sz="1000"/>
              <a:pPr>
                <a:spcBef>
                  <a:spcPct val="0"/>
                </a:spcBef>
                <a:buClrTx/>
                <a:buSzTx/>
                <a:buFontTx/>
                <a:buNone/>
              </a:pPr>
              <a:t>30</a:t>
            </a:fld>
            <a:endParaRPr lang="sv-SE" altLang="sv-SE" sz="1000"/>
          </a:p>
        </p:txBody>
      </p:sp>
      <p:sp>
        <p:nvSpPr>
          <p:cNvPr id="73732" name="Platshållare för datum 3">
            <a:extLst>
              <a:ext uri="{FF2B5EF4-FFF2-40B4-BE49-F238E27FC236}">
                <a16:creationId xmlns:a16="http://schemas.microsoft.com/office/drawing/2014/main" id="{E9C4E8B3-742B-C045-BBBC-CBFC3C14C8EC}"/>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3733" name="Platshållare för bildnummer 5">
            <a:extLst>
              <a:ext uri="{FF2B5EF4-FFF2-40B4-BE49-F238E27FC236}">
                <a16:creationId xmlns:a16="http://schemas.microsoft.com/office/drawing/2014/main" id="{5A1E30E1-6617-DF4B-AFFA-39B2253E9A20}"/>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pic>
        <p:nvPicPr>
          <p:cNvPr id="73734" name="Picture 7" descr="tavling">
            <a:extLst>
              <a:ext uri="{FF2B5EF4-FFF2-40B4-BE49-F238E27FC236}">
                <a16:creationId xmlns:a16="http://schemas.microsoft.com/office/drawing/2014/main" id="{B02E5B54-0DA0-8D44-9387-FA518F3DA883}"/>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35886" y="836712"/>
            <a:ext cx="4712378" cy="5256584"/>
          </a:xfr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B2B85EF9-2708-4847-9F61-30B1AADE5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F91E67C8-0F05-AD4B-BC04-78F3AB3F3228}"/>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4E6D924-C158-1049-904B-88B32E67389C}" type="slidenum">
              <a:rPr lang="sv-SE" altLang="sv-SE" sz="1000"/>
              <a:pPr>
                <a:spcBef>
                  <a:spcPct val="0"/>
                </a:spcBef>
                <a:buClrTx/>
                <a:buSzTx/>
                <a:buFontTx/>
                <a:buNone/>
              </a:pPr>
              <a:t>31</a:t>
            </a:fld>
            <a:endParaRPr lang="sv-SE" altLang="sv-SE" sz="1000"/>
          </a:p>
        </p:txBody>
      </p:sp>
      <p:sp>
        <p:nvSpPr>
          <p:cNvPr id="75780" name="Platshållare för datum 3">
            <a:extLst>
              <a:ext uri="{FF2B5EF4-FFF2-40B4-BE49-F238E27FC236}">
                <a16:creationId xmlns:a16="http://schemas.microsoft.com/office/drawing/2014/main" id="{9EAD7454-686D-8B47-BDDF-9A65FF25E7EC}"/>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5781" name="Platshållare för bildnummer 5">
            <a:extLst>
              <a:ext uri="{FF2B5EF4-FFF2-40B4-BE49-F238E27FC236}">
                <a16:creationId xmlns:a16="http://schemas.microsoft.com/office/drawing/2014/main" id="{2AE586A3-0E41-274E-8FD2-CD4E0E7EA317}"/>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22882" name="Rectangle 2">
            <a:extLst>
              <a:ext uri="{FF2B5EF4-FFF2-40B4-BE49-F238E27FC236}">
                <a16:creationId xmlns:a16="http://schemas.microsoft.com/office/drawing/2014/main" id="{965DDCA6-F4C3-A44E-847E-8B9110CA6EE3}"/>
              </a:ext>
            </a:extLst>
          </p:cNvPr>
          <p:cNvSpPr>
            <a:spLocks noGrp="1" noChangeArrowheads="1"/>
          </p:cNvSpPr>
          <p:nvPr>
            <p:ph type="title" idx="4294967295"/>
          </p:nvPr>
        </p:nvSpPr>
        <p:spPr>
          <a:xfrm>
            <a:off x="455613" y="922610"/>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Tävlingsnummer</a:t>
            </a:r>
          </a:p>
        </p:txBody>
      </p:sp>
      <p:sp>
        <p:nvSpPr>
          <p:cNvPr id="74757" name="Rectangle 3">
            <a:extLst>
              <a:ext uri="{FF2B5EF4-FFF2-40B4-BE49-F238E27FC236}">
                <a16:creationId xmlns:a16="http://schemas.microsoft.com/office/drawing/2014/main" id="{97BD3088-BC01-A445-909C-00037B2C9F65}"/>
              </a:ext>
            </a:extLst>
          </p:cNvPr>
          <p:cNvSpPr>
            <a:spLocks noGrp="1" noChangeArrowheads="1"/>
          </p:cNvSpPr>
          <p:nvPr>
            <p:ph type="body" idx="4294967295"/>
          </p:nvPr>
        </p:nvSpPr>
        <p:spPr>
          <a:xfrm>
            <a:off x="1391717" y="2464296"/>
            <a:ext cx="6924699" cy="2404864"/>
          </a:xfrm>
        </p:spPr>
        <p:txBody>
          <a:bodyPr lIns="182503" tIns="46022" rIns="182503" bIns="46022"/>
          <a:lstStyle/>
          <a:p>
            <a:pPr marL="0" indent="0" eaLnBrk="1" hangingPunct="1">
              <a:buNone/>
              <a:defRPr/>
            </a:pPr>
            <a:r>
              <a:rPr lang="sv-SE" sz="3600" dirty="0">
                <a:effectLst/>
                <a:latin typeface="Calibri" panose="020F0502020204030204" pitchFamily="34" charset="0"/>
                <a:cs typeface="Calibri" panose="020F0502020204030204" pitchFamily="34" charset="0"/>
              </a:rPr>
              <a:t>Tävlingsnummer ska vara enligt sportgrenens och arrangörens anvisningar. </a:t>
            </a:r>
            <a:r>
              <a:rPr lang="sv-SE" dirty="0">
                <a:latin typeface="Calibri" panose="020F0502020204030204" pitchFamily="34" charset="0"/>
                <a:cs typeface="Calibri" panose="020F0502020204030204" pitchFamily="34" charset="0"/>
              </a:rPr>
              <a:t>  </a:t>
            </a:r>
          </a:p>
        </p:txBody>
      </p:sp>
      <p:pic>
        <p:nvPicPr>
          <p:cNvPr id="10" name="Bildobjekt 9">
            <a:extLst>
              <a:ext uri="{FF2B5EF4-FFF2-40B4-BE49-F238E27FC236}">
                <a16:creationId xmlns:a16="http://schemas.microsoft.com/office/drawing/2014/main" id="{918E679D-F45F-344A-97ED-493142108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FB7905B2-C037-344D-AABB-AC73A0D46874}"/>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D7184235-4815-CF4F-B1C1-BFBF3AEB59A9}" type="slidenum">
              <a:rPr lang="sv-SE" altLang="sv-SE" sz="1000"/>
              <a:pPr>
                <a:spcBef>
                  <a:spcPct val="0"/>
                </a:spcBef>
                <a:buClrTx/>
                <a:buSzTx/>
                <a:buFontTx/>
                <a:buNone/>
              </a:pPr>
              <a:t>32</a:t>
            </a:fld>
            <a:endParaRPr lang="sv-SE" altLang="sv-SE" sz="1000"/>
          </a:p>
        </p:txBody>
      </p:sp>
      <p:sp>
        <p:nvSpPr>
          <p:cNvPr id="2" name="Rubrik 1">
            <a:extLst>
              <a:ext uri="{FF2B5EF4-FFF2-40B4-BE49-F238E27FC236}">
                <a16:creationId xmlns:a16="http://schemas.microsoft.com/office/drawing/2014/main" id="{F950B8DC-1EBC-E549-B6BC-9D33972180D0}"/>
              </a:ext>
            </a:extLst>
          </p:cNvPr>
          <p:cNvSpPr>
            <a:spLocks noGrp="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Flaggor/ljussignaler</a:t>
            </a:r>
          </a:p>
        </p:txBody>
      </p:sp>
      <p:sp>
        <p:nvSpPr>
          <p:cNvPr id="77829" name="Platshållare för datum 3">
            <a:extLst>
              <a:ext uri="{FF2B5EF4-FFF2-40B4-BE49-F238E27FC236}">
                <a16:creationId xmlns:a16="http://schemas.microsoft.com/office/drawing/2014/main" id="{B3D664B2-4D14-9C45-BC64-E07E49A9AB6C}"/>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7830" name="Platshållare för bildnummer 4">
            <a:extLst>
              <a:ext uri="{FF2B5EF4-FFF2-40B4-BE49-F238E27FC236}">
                <a16:creationId xmlns:a16="http://schemas.microsoft.com/office/drawing/2014/main" id="{A8A13380-404D-9548-B971-A7BE9C24F465}"/>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pic>
        <p:nvPicPr>
          <p:cNvPr id="76805" name="Picture 2">
            <a:extLst>
              <a:ext uri="{FF2B5EF4-FFF2-40B4-BE49-F238E27FC236}">
                <a16:creationId xmlns:a16="http://schemas.microsoft.com/office/drawing/2014/main" id="{B6F1D52F-60F6-F04E-A23D-437009167192}"/>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779838" y="2102122"/>
            <a:ext cx="1846262" cy="1695450"/>
          </a:xfrm>
          <a:noFill/>
          <a:extLst>
            <a:ext uri="{909E8E84-426E-40DD-AFC4-6F175D3DCCD1}">
              <a14:hiddenFill xmlns:a14="http://schemas.microsoft.com/office/drawing/2010/main">
                <a:solidFill>
                  <a:srgbClr val="FFFFFF"/>
                </a:solidFill>
              </a14:hiddenFill>
            </a:ext>
          </a:extLst>
        </p:spPr>
      </p:pic>
      <p:pic>
        <p:nvPicPr>
          <p:cNvPr id="76807" name="Picture 4">
            <a:extLst>
              <a:ext uri="{FF2B5EF4-FFF2-40B4-BE49-F238E27FC236}">
                <a16:creationId xmlns:a16="http://schemas.microsoft.com/office/drawing/2014/main" id="{9BC0FC84-A725-8749-A3CA-046D5E10C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262710"/>
            <a:ext cx="19256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08" name="Picture 5">
            <a:extLst>
              <a:ext uri="{FF2B5EF4-FFF2-40B4-BE49-F238E27FC236}">
                <a16:creationId xmlns:a16="http://schemas.microsoft.com/office/drawing/2014/main" id="{2EB438F9-F382-9943-AA1D-8781168758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102122"/>
            <a:ext cx="19081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09" name="Picture 6">
            <a:extLst>
              <a:ext uri="{FF2B5EF4-FFF2-40B4-BE49-F238E27FC236}">
                <a16:creationId xmlns:a16="http://schemas.microsoft.com/office/drawing/2014/main" id="{D85023D4-0FA0-DA46-8681-67D5CFD9CA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102122"/>
            <a:ext cx="18986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11" name="Picture 2">
            <a:extLst>
              <a:ext uri="{FF2B5EF4-FFF2-40B4-BE49-F238E27FC236}">
                <a16:creationId xmlns:a16="http://schemas.microsoft.com/office/drawing/2014/main" id="{826A4E4C-9F76-E34B-828E-61BE649C7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4334147"/>
            <a:ext cx="18764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12" name="Picture 12" descr="motor1">
            <a:extLst>
              <a:ext uri="{FF2B5EF4-FFF2-40B4-BE49-F238E27FC236}">
                <a16:creationId xmlns:a16="http://schemas.microsoft.com/office/drawing/2014/main" id="{FD937CDB-6A2F-6546-815B-F2B242F9F2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2863" y="3973785"/>
            <a:ext cx="19240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14">
            <a:extLst>
              <a:ext uri="{FF2B5EF4-FFF2-40B4-BE49-F238E27FC236}">
                <a16:creationId xmlns:a16="http://schemas.microsoft.com/office/drawing/2014/main" id="{0E4F1812-0465-EB45-B523-A5AC0F6E81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9"/>
                                        </p:tgtEl>
                                        <p:attrNameLst>
                                          <p:attrName>style.visibility</p:attrName>
                                        </p:attrNameLst>
                                      </p:cBhvr>
                                      <p:to>
                                        <p:strVal val="visible"/>
                                      </p:to>
                                    </p:set>
                                    <p:anim calcmode="lin" valueType="num">
                                      <p:cBhvr additive="base">
                                        <p:cTn id="7" dur="500" fill="hold"/>
                                        <p:tgtEl>
                                          <p:spTgt spid="76809"/>
                                        </p:tgtEl>
                                        <p:attrNameLst>
                                          <p:attrName>ppt_x</p:attrName>
                                        </p:attrNameLst>
                                      </p:cBhvr>
                                      <p:tavLst>
                                        <p:tav tm="0">
                                          <p:val>
                                            <p:strVal val="#ppt_x"/>
                                          </p:val>
                                        </p:tav>
                                        <p:tav tm="100000">
                                          <p:val>
                                            <p:strVal val="#ppt_x"/>
                                          </p:val>
                                        </p:tav>
                                      </p:tavLst>
                                    </p:anim>
                                    <p:anim calcmode="lin" valueType="num">
                                      <p:cBhvr additive="base">
                                        <p:cTn id="8" dur="500" fill="hold"/>
                                        <p:tgtEl>
                                          <p:spTgt spid="768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6805"/>
                                        </p:tgtEl>
                                        <p:attrNameLst>
                                          <p:attrName>style.visibility</p:attrName>
                                        </p:attrNameLst>
                                      </p:cBhvr>
                                      <p:to>
                                        <p:strVal val="visible"/>
                                      </p:to>
                                    </p:set>
                                    <p:anim calcmode="lin" valueType="num">
                                      <p:cBhvr additive="base">
                                        <p:cTn id="13" dur="500" fill="hold"/>
                                        <p:tgtEl>
                                          <p:spTgt spid="76805"/>
                                        </p:tgtEl>
                                        <p:attrNameLst>
                                          <p:attrName>ppt_x</p:attrName>
                                        </p:attrNameLst>
                                      </p:cBhvr>
                                      <p:tavLst>
                                        <p:tav tm="0">
                                          <p:val>
                                            <p:strVal val="#ppt_x"/>
                                          </p:val>
                                        </p:tav>
                                        <p:tav tm="100000">
                                          <p:val>
                                            <p:strVal val="#ppt_x"/>
                                          </p:val>
                                        </p:tav>
                                      </p:tavLst>
                                    </p:anim>
                                    <p:anim calcmode="lin" valueType="num">
                                      <p:cBhvr additive="base">
                                        <p:cTn id="14"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6808"/>
                                        </p:tgtEl>
                                        <p:attrNameLst>
                                          <p:attrName>style.visibility</p:attrName>
                                        </p:attrNameLst>
                                      </p:cBhvr>
                                      <p:to>
                                        <p:strVal val="visible"/>
                                      </p:to>
                                    </p:set>
                                    <p:anim calcmode="lin" valueType="num">
                                      <p:cBhvr additive="base">
                                        <p:cTn id="19" dur="500" fill="hold"/>
                                        <p:tgtEl>
                                          <p:spTgt spid="76808"/>
                                        </p:tgtEl>
                                        <p:attrNameLst>
                                          <p:attrName>ppt_x</p:attrName>
                                        </p:attrNameLst>
                                      </p:cBhvr>
                                      <p:tavLst>
                                        <p:tav tm="0">
                                          <p:val>
                                            <p:strVal val="#ppt_x"/>
                                          </p:val>
                                        </p:tav>
                                        <p:tav tm="100000">
                                          <p:val>
                                            <p:strVal val="#ppt_x"/>
                                          </p:val>
                                        </p:tav>
                                      </p:tavLst>
                                    </p:anim>
                                    <p:anim calcmode="lin" valueType="num">
                                      <p:cBhvr additive="base">
                                        <p:cTn id="20"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6811"/>
                                        </p:tgtEl>
                                        <p:attrNameLst>
                                          <p:attrName>style.visibility</p:attrName>
                                        </p:attrNameLst>
                                      </p:cBhvr>
                                      <p:to>
                                        <p:strVal val="visible"/>
                                      </p:to>
                                    </p:set>
                                    <p:anim calcmode="lin" valueType="num">
                                      <p:cBhvr additive="base">
                                        <p:cTn id="25" dur="500" fill="hold"/>
                                        <p:tgtEl>
                                          <p:spTgt spid="76811"/>
                                        </p:tgtEl>
                                        <p:attrNameLst>
                                          <p:attrName>ppt_x</p:attrName>
                                        </p:attrNameLst>
                                      </p:cBhvr>
                                      <p:tavLst>
                                        <p:tav tm="0">
                                          <p:val>
                                            <p:strVal val="#ppt_x"/>
                                          </p:val>
                                        </p:tav>
                                        <p:tav tm="100000">
                                          <p:val>
                                            <p:strVal val="#ppt_x"/>
                                          </p:val>
                                        </p:tav>
                                      </p:tavLst>
                                    </p:anim>
                                    <p:anim calcmode="lin" valueType="num">
                                      <p:cBhvr additive="base">
                                        <p:cTn id="26"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6807"/>
                                        </p:tgtEl>
                                        <p:attrNameLst>
                                          <p:attrName>style.visibility</p:attrName>
                                        </p:attrNameLst>
                                      </p:cBhvr>
                                      <p:to>
                                        <p:strVal val="visible"/>
                                      </p:to>
                                    </p:set>
                                    <p:anim calcmode="lin" valueType="num">
                                      <p:cBhvr additive="base">
                                        <p:cTn id="31" dur="500" fill="hold"/>
                                        <p:tgtEl>
                                          <p:spTgt spid="76807"/>
                                        </p:tgtEl>
                                        <p:attrNameLst>
                                          <p:attrName>ppt_x</p:attrName>
                                        </p:attrNameLst>
                                      </p:cBhvr>
                                      <p:tavLst>
                                        <p:tav tm="0">
                                          <p:val>
                                            <p:strVal val="#ppt_x"/>
                                          </p:val>
                                        </p:tav>
                                        <p:tav tm="100000">
                                          <p:val>
                                            <p:strVal val="#ppt_x"/>
                                          </p:val>
                                        </p:tav>
                                      </p:tavLst>
                                    </p:anim>
                                    <p:anim calcmode="lin" valueType="num">
                                      <p:cBhvr additive="base">
                                        <p:cTn id="32"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6812"/>
                                        </p:tgtEl>
                                        <p:attrNameLst>
                                          <p:attrName>style.visibility</p:attrName>
                                        </p:attrNameLst>
                                      </p:cBhvr>
                                      <p:to>
                                        <p:strVal val="visible"/>
                                      </p:to>
                                    </p:set>
                                    <p:anim calcmode="lin" valueType="num">
                                      <p:cBhvr additive="base">
                                        <p:cTn id="37" dur="500" fill="hold"/>
                                        <p:tgtEl>
                                          <p:spTgt spid="76812"/>
                                        </p:tgtEl>
                                        <p:attrNameLst>
                                          <p:attrName>ppt_x</p:attrName>
                                        </p:attrNameLst>
                                      </p:cBhvr>
                                      <p:tavLst>
                                        <p:tav tm="0">
                                          <p:val>
                                            <p:strVal val="#ppt_x"/>
                                          </p:val>
                                        </p:tav>
                                        <p:tav tm="100000">
                                          <p:val>
                                            <p:strVal val="#ppt_x"/>
                                          </p:val>
                                        </p:tav>
                                      </p:tavLst>
                                    </p:anim>
                                    <p:anim calcmode="lin" valueType="num">
                                      <p:cBhvr additive="base">
                                        <p:cTn id="38" dur="500" fill="hold"/>
                                        <p:tgtEl>
                                          <p:spTgt spid="76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22CB261C-6DE0-8641-8D53-2BB71D47E7A5}"/>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1082C345-40CE-8049-8D64-E2B62B330A69}" type="slidenum">
              <a:rPr lang="sv-SE" altLang="sv-SE" sz="1000"/>
              <a:pPr>
                <a:spcBef>
                  <a:spcPct val="0"/>
                </a:spcBef>
                <a:buClrTx/>
                <a:buSzTx/>
                <a:buFontTx/>
                <a:buNone/>
              </a:pPr>
              <a:t>33</a:t>
            </a:fld>
            <a:endParaRPr lang="sv-SE" altLang="sv-SE" sz="1000"/>
          </a:p>
        </p:txBody>
      </p:sp>
      <p:sp>
        <p:nvSpPr>
          <p:cNvPr id="2" name="Rubrik 1">
            <a:extLst>
              <a:ext uri="{FF2B5EF4-FFF2-40B4-BE49-F238E27FC236}">
                <a16:creationId xmlns:a16="http://schemas.microsoft.com/office/drawing/2014/main" id="{14F09B51-7936-E34F-BF81-DFEA69AA3A2A}"/>
              </a:ext>
            </a:extLst>
          </p:cNvPr>
          <p:cNvSpPr>
            <a:spLocks noGrp="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Flaggor/ljussignaler</a:t>
            </a:r>
          </a:p>
        </p:txBody>
      </p:sp>
      <p:sp>
        <p:nvSpPr>
          <p:cNvPr id="79877" name="Platshållare för datum 3">
            <a:extLst>
              <a:ext uri="{FF2B5EF4-FFF2-40B4-BE49-F238E27FC236}">
                <a16:creationId xmlns:a16="http://schemas.microsoft.com/office/drawing/2014/main" id="{852F17A3-9693-DE46-930F-31D45D186199}"/>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79878" name="Platshållare för bildnummer 4">
            <a:extLst>
              <a:ext uri="{FF2B5EF4-FFF2-40B4-BE49-F238E27FC236}">
                <a16:creationId xmlns:a16="http://schemas.microsoft.com/office/drawing/2014/main" id="{FED3A050-22B1-3341-BC2A-B189A1EF7A82}"/>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pic>
        <p:nvPicPr>
          <p:cNvPr id="78856" name="Picture 5">
            <a:extLst>
              <a:ext uri="{FF2B5EF4-FFF2-40B4-BE49-F238E27FC236}">
                <a16:creationId xmlns:a16="http://schemas.microsoft.com/office/drawing/2014/main" id="{D40DADE6-E346-F844-A90E-C4FBD09A1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367933"/>
            <a:ext cx="2709398" cy="201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8857" name="Picture 6">
            <a:extLst>
              <a:ext uri="{FF2B5EF4-FFF2-40B4-BE49-F238E27FC236}">
                <a16:creationId xmlns:a16="http://schemas.microsoft.com/office/drawing/2014/main" id="{49DB545C-5CAA-A142-9085-234A14450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367932"/>
            <a:ext cx="236061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79882" name="Group 12">
            <a:extLst>
              <a:ext uri="{FF2B5EF4-FFF2-40B4-BE49-F238E27FC236}">
                <a16:creationId xmlns:a16="http://schemas.microsoft.com/office/drawing/2014/main" id="{9A7C65E8-47C3-8745-96F1-36EB981CC5E5}"/>
              </a:ext>
            </a:extLst>
          </p:cNvPr>
          <p:cNvGrpSpPr>
            <a:grpSpLocks/>
          </p:cNvGrpSpPr>
          <p:nvPr/>
        </p:nvGrpSpPr>
        <p:grpSpPr bwMode="auto">
          <a:xfrm>
            <a:off x="1259632" y="2014896"/>
            <a:ext cx="6602437" cy="1992921"/>
            <a:chOff x="612" y="1026"/>
            <a:chExt cx="4658" cy="1406"/>
          </a:xfrm>
        </p:grpSpPr>
        <p:pic>
          <p:nvPicPr>
            <p:cNvPr id="79883" name="Picture 3">
              <a:extLst>
                <a:ext uri="{FF2B5EF4-FFF2-40B4-BE49-F238E27FC236}">
                  <a16:creationId xmlns:a16="http://schemas.microsoft.com/office/drawing/2014/main" id="{36AB36B2-5D51-F54E-A831-0BB6B8081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026"/>
              <a:ext cx="1700"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9884" name="Picture 4">
              <a:extLst>
                <a:ext uri="{FF2B5EF4-FFF2-40B4-BE49-F238E27FC236}">
                  <a16:creationId xmlns:a16="http://schemas.microsoft.com/office/drawing/2014/main" id="{E7AC8246-E226-4848-87FE-7D5F0D0652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 y="1071"/>
              <a:ext cx="1755"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9885" name="Rectangle 11">
              <a:extLst>
                <a:ext uri="{FF2B5EF4-FFF2-40B4-BE49-F238E27FC236}">
                  <a16:creationId xmlns:a16="http://schemas.microsoft.com/office/drawing/2014/main" id="{6C55488C-2872-FF41-9322-3BA71A72C80B}"/>
                </a:ext>
              </a:extLst>
            </p:cNvPr>
            <p:cNvSpPr>
              <a:spLocks noChangeArrowheads="1"/>
            </p:cNvSpPr>
            <p:nvPr/>
          </p:nvSpPr>
          <p:spPr bwMode="auto">
            <a:xfrm>
              <a:off x="703" y="2024"/>
              <a:ext cx="544" cy="181"/>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sv-SE" altLang="sv-SE" sz="1800"/>
            </a:p>
          </p:txBody>
        </p:sp>
      </p:grpSp>
      <p:pic>
        <p:nvPicPr>
          <p:cNvPr id="15" name="Bildobjekt 14">
            <a:extLst>
              <a:ext uri="{FF2B5EF4-FFF2-40B4-BE49-F238E27FC236}">
                <a16:creationId xmlns:a16="http://schemas.microsoft.com/office/drawing/2014/main" id="{C1EA2067-8FB2-E34C-B213-74C5B3674C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6"/>
                                        </p:tgtEl>
                                        <p:attrNameLst>
                                          <p:attrName>style.visibility</p:attrName>
                                        </p:attrNameLst>
                                      </p:cBhvr>
                                      <p:to>
                                        <p:strVal val="visible"/>
                                      </p:to>
                                    </p:set>
                                    <p:anim calcmode="lin" valueType="num">
                                      <p:cBhvr additive="base">
                                        <p:cTn id="7" dur="500" fill="hold"/>
                                        <p:tgtEl>
                                          <p:spTgt spid="78856"/>
                                        </p:tgtEl>
                                        <p:attrNameLst>
                                          <p:attrName>ppt_x</p:attrName>
                                        </p:attrNameLst>
                                      </p:cBhvr>
                                      <p:tavLst>
                                        <p:tav tm="0">
                                          <p:val>
                                            <p:strVal val="#ppt_x"/>
                                          </p:val>
                                        </p:tav>
                                        <p:tav tm="100000">
                                          <p:val>
                                            <p:strVal val="#ppt_x"/>
                                          </p:val>
                                        </p:tav>
                                      </p:tavLst>
                                    </p:anim>
                                    <p:anim calcmode="lin" valueType="num">
                                      <p:cBhvr additive="base">
                                        <p:cTn id="8"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7"/>
                                        </p:tgtEl>
                                        <p:attrNameLst>
                                          <p:attrName>style.visibility</p:attrName>
                                        </p:attrNameLst>
                                      </p:cBhvr>
                                      <p:to>
                                        <p:strVal val="visible"/>
                                      </p:to>
                                    </p:set>
                                    <p:anim calcmode="lin" valueType="num">
                                      <p:cBhvr additive="base">
                                        <p:cTn id="13" dur="500" fill="hold"/>
                                        <p:tgtEl>
                                          <p:spTgt spid="78857"/>
                                        </p:tgtEl>
                                        <p:attrNameLst>
                                          <p:attrName>ppt_x</p:attrName>
                                        </p:attrNameLst>
                                      </p:cBhvr>
                                      <p:tavLst>
                                        <p:tav tm="0">
                                          <p:val>
                                            <p:strVal val="#ppt_x"/>
                                          </p:val>
                                        </p:tav>
                                        <p:tav tm="100000">
                                          <p:val>
                                            <p:strVal val="#ppt_x"/>
                                          </p:val>
                                        </p:tav>
                                      </p:tavLst>
                                    </p:anim>
                                    <p:anim calcmode="lin" valueType="num">
                                      <p:cBhvr additive="base">
                                        <p:cTn id="14"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86B1E00-E54B-3247-95B8-50EDAA6DFE61}"/>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44AB25FE-8332-4A47-B4F4-E0258A64C740}" type="slidenum">
              <a:rPr lang="sv-SE" altLang="sv-SE" sz="1000"/>
              <a:pPr>
                <a:spcBef>
                  <a:spcPct val="0"/>
                </a:spcBef>
                <a:buClrTx/>
                <a:buSzTx/>
                <a:buFontTx/>
                <a:buNone/>
              </a:pPr>
              <a:t>34</a:t>
            </a:fld>
            <a:endParaRPr lang="sv-SE" altLang="sv-SE" sz="1000"/>
          </a:p>
        </p:txBody>
      </p:sp>
      <p:sp>
        <p:nvSpPr>
          <p:cNvPr id="81924" name="Platshållare för datum 3">
            <a:extLst>
              <a:ext uri="{FF2B5EF4-FFF2-40B4-BE49-F238E27FC236}">
                <a16:creationId xmlns:a16="http://schemas.microsoft.com/office/drawing/2014/main" id="{C7BC59E5-4D8A-F440-A7E4-E3A300B017E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2800">
              <a:latin typeface="Times New Roman" panose="02020603050405020304" pitchFamily="18" charset="0"/>
            </a:endParaRPr>
          </a:p>
        </p:txBody>
      </p:sp>
      <p:sp>
        <p:nvSpPr>
          <p:cNvPr id="81925" name="Platshållare för bildnummer 5">
            <a:extLst>
              <a:ext uri="{FF2B5EF4-FFF2-40B4-BE49-F238E27FC236}">
                <a16:creationId xmlns:a16="http://schemas.microsoft.com/office/drawing/2014/main" id="{D23EAF02-D4D4-A147-A138-73FDD5B379F9}"/>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a:latin typeface="Times New Roman" panose="02020603050405020304" pitchFamily="18" charset="0"/>
            </a:endParaRPr>
          </a:p>
        </p:txBody>
      </p:sp>
      <p:sp>
        <p:nvSpPr>
          <p:cNvPr id="38914" name="Rectangle 2">
            <a:extLst>
              <a:ext uri="{FF2B5EF4-FFF2-40B4-BE49-F238E27FC236}">
                <a16:creationId xmlns:a16="http://schemas.microsoft.com/office/drawing/2014/main" id="{0676C46D-C71B-1142-ABC0-54902EDE9C71}"/>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Körregler	</a:t>
            </a:r>
          </a:p>
        </p:txBody>
      </p:sp>
      <p:sp>
        <p:nvSpPr>
          <p:cNvPr id="38915" name="Rectangle 3">
            <a:extLst>
              <a:ext uri="{FF2B5EF4-FFF2-40B4-BE49-F238E27FC236}">
                <a16:creationId xmlns:a16="http://schemas.microsoft.com/office/drawing/2014/main" id="{2F337183-4C45-6944-8346-7E67B9B89A65}"/>
              </a:ext>
            </a:extLst>
          </p:cNvPr>
          <p:cNvSpPr>
            <a:spLocks noGrp="1" noChangeArrowheads="1"/>
          </p:cNvSpPr>
          <p:nvPr>
            <p:ph type="body" idx="4294967295"/>
          </p:nvPr>
        </p:nvSpPr>
        <p:spPr>
          <a:xfrm>
            <a:off x="684213" y="2060848"/>
            <a:ext cx="7770812" cy="4906963"/>
          </a:xfrm>
        </p:spPr>
        <p:txBody>
          <a:bodyPr lIns="182503" tIns="46022" rIns="182503" bIns="46022"/>
          <a:lstStyle/>
          <a:p>
            <a:pPr eaLnBrk="1" hangingPunct="1">
              <a:defRPr/>
            </a:pPr>
            <a:r>
              <a:rPr lang="sv-SE" sz="2600" dirty="0">
                <a:latin typeface="Calibri" panose="020F0502020204030204" pitchFamily="34" charset="0"/>
                <a:cs typeface="Calibri" panose="020F0502020204030204" pitchFamily="34" charset="0"/>
              </a:rPr>
              <a:t>Föraren skall uppträda sportsligt.</a:t>
            </a:r>
          </a:p>
          <a:p>
            <a:pPr eaLnBrk="1" hangingPunct="1">
              <a:defRPr/>
            </a:pPr>
            <a:r>
              <a:rPr lang="sv-SE" sz="2600" dirty="0">
                <a:latin typeface="Calibri" panose="020F0502020204030204" pitchFamily="34" charset="0"/>
                <a:cs typeface="Calibri" panose="020F0502020204030204" pitchFamily="34" charset="0"/>
              </a:rPr>
              <a:t>Påkörning avsiktligt är förbjudet.</a:t>
            </a:r>
          </a:p>
          <a:p>
            <a:pPr eaLnBrk="1" hangingPunct="1">
              <a:defRPr/>
            </a:pPr>
            <a:r>
              <a:rPr lang="sv-SE" sz="2600" dirty="0">
                <a:latin typeface="Calibri" panose="020F0502020204030204" pitchFamily="34" charset="0"/>
                <a:cs typeface="Calibri" panose="020F0502020204030204" pitchFamily="34" charset="0"/>
              </a:rPr>
              <a:t>En förare får ej hindra en medtävlande att köra om. </a:t>
            </a:r>
          </a:p>
          <a:p>
            <a:pPr eaLnBrk="1" hangingPunct="1">
              <a:defRPr/>
            </a:pPr>
            <a:r>
              <a:rPr lang="sv-SE" sz="2600" dirty="0">
                <a:latin typeface="Calibri" panose="020F0502020204030204" pitchFamily="34" charset="0"/>
                <a:cs typeface="Calibri" panose="020F0502020204030204" pitchFamily="34" charset="0"/>
              </a:rPr>
              <a:t>Förbjudet att köra mot banans färdriktning under pågående heat. </a:t>
            </a:r>
          </a:p>
          <a:p>
            <a:pPr eaLnBrk="1" hangingPunct="1">
              <a:defRPr/>
            </a:pPr>
            <a:r>
              <a:rPr lang="sv-SE" sz="2600" dirty="0">
                <a:latin typeface="Calibri" panose="020F0502020204030204" pitchFamily="34" charset="0"/>
                <a:cs typeface="Calibri" panose="020F0502020204030204" pitchFamily="34" charset="0"/>
              </a:rPr>
              <a:t>Stopp på bilen; lämna bilen &amp; sätt dig själv i säkerhet.</a:t>
            </a:r>
          </a:p>
          <a:p>
            <a:pPr eaLnBrk="1" hangingPunct="1">
              <a:defRPr/>
            </a:pPr>
            <a:r>
              <a:rPr lang="sv-SE" sz="2600" dirty="0">
                <a:latin typeface="Calibri" panose="020F0502020204030204" pitchFamily="34" charset="0"/>
                <a:cs typeface="Calibri" panose="020F0502020204030204" pitchFamily="34" charset="0"/>
              </a:rPr>
              <a:t>Förbjudet att laga bilen ute på banan</a:t>
            </a:r>
          </a:p>
          <a:p>
            <a:pPr eaLnBrk="1" hangingPunct="1">
              <a:defRPr/>
            </a:pPr>
            <a:r>
              <a:rPr lang="sv-SE" sz="2600" dirty="0">
                <a:latin typeface="Calibri" panose="020F0502020204030204" pitchFamily="34" charset="0"/>
                <a:cs typeface="Calibri" panose="020F0502020204030204" pitchFamily="34" charset="0"/>
              </a:rPr>
              <a:t>Teknisk fel på bil under heat; kör till depå!</a:t>
            </a:r>
          </a:p>
        </p:txBody>
      </p:sp>
      <p:pic>
        <p:nvPicPr>
          <p:cNvPr id="10" name="Bildobjekt 9">
            <a:extLst>
              <a:ext uri="{FF2B5EF4-FFF2-40B4-BE49-F238E27FC236}">
                <a16:creationId xmlns:a16="http://schemas.microsoft.com/office/drawing/2014/main" id="{00896925-CA46-204F-8893-5E914C020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4"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69AE6A7-1D08-0844-B5F2-67BFA5FD3ED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5CCF5586-DB53-4342-94B6-777C966A0562}" type="slidenum">
              <a:rPr lang="sv-SE" altLang="sv-SE" sz="1000"/>
              <a:pPr>
                <a:spcBef>
                  <a:spcPct val="0"/>
                </a:spcBef>
                <a:buClrTx/>
                <a:buSzTx/>
                <a:buFontTx/>
                <a:buNone/>
              </a:pPr>
              <a:t>35</a:t>
            </a:fld>
            <a:endParaRPr lang="sv-SE" altLang="sv-SE" sz="1000"/>
          </a:p>
        </p:txBody>
      </p:sp>
      <p:sp>
        <p:nvSpPr>
          <p:cNvPr id="83972" name="Platshållare för datum 3">
            <a:extLst>
              <a:ext uri="{FF2B5EF4-FFF2-40B4-BE49-F238E27FC236}">
                <a16:creationId xmlns:a16="http://schemas.microsoft.com/office/drawing/2014/main" id="{51F813E9-931E-8C4C-9DA8-5E79E0D6F4FD}"/>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83973" name="Platshållare för bildnummer 5">
            <a:extLst>
              <a:ext uri="{FF2B5EF4-FFF2-40B4-BE49-F238E27FC236}">
                <a16:creationId xmlns:a16="http://schemas.microsoft.com/office/drawing/2014/main" id="{EE65F0C7-3368-CB4F-8C0D-5959A70B977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1378" name="Rectangle 2">
            <a:extLst>
              <a:ext uri="{FF2B5EF4-FFF2-40B4-BE49-F238E27FC236}">
                <a16:creationId xmlns:a16="http://schemas.microsoft.com/office/drawing/2014/main" id="{4A76FA6C-03F6-1240-A4FF-930D0FFF8623}"/>
              </a:ext>
            </a:extLst>
          </p:cNvPr>
          <p:cNvSpPr>
            <a:spLocks noGrp="1" noChangeArrowheads="1"/>
          </p:cNvSpPr>
          <p:nvPr>
            <p:ph type="title" idx="4294967295"/>
          </p:nvPr>
        </p:nvSpPr>
        <p:spPr>
          <a:xfrm>
            <a:off x="455613" y="847427"/>
            <a:ext cx="8232775" cy="114141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Förbjudet att göra</a:t>
            </a:r>
          </a:p>
        </p:txBody>
      </p:sp>
      <p:sp>
        <p:nvSpPr>
          <p:cNvPr id="82949" name="Rectangle 3">
            <a:extLst>
              <a:ext uri="{FF2B5EF4-FFF2-40B4-BE49-F238E27FC236}">
                <a16:creationId xmlns:a16="http://schemas.microsoft.com/office/drawing/2014/main" id="{B1AA729B-CFD9-7147-8085-DDC95BEFA861}"/>
              </a:ext>
            </a:extLst>
          </p:cNvPr>
          <p:cNvSpPr>
            <a:spLocks noGrp="1" noChangeArrowheads="1"/>
          </p:cNvSpPr>
          <p:nvPr>
            <p:ph type="body" idx="4294967295"/>
          </p:nvPr>
        </p:nvSpPr>
        <p:spPr>
          <a:xfrm>
            <a:off x="1763688" y="1484784"/>
            <a:ext cx="6480720" cy="4532313"/>
          </a:xfrm>
        </p:spPr>
        <p:txBody>
          <a:bodyPr lIns="182503" tIns="46022" rIns="182503" bIns="46022"/>
          <a:lstStyle/>
          <a:p>
            <a:pPr marL="0" indent="0" eaLnBrk="1" hangingPunct="1">
              <a:buNone/>
              <a:defRPr/>
            </a:pPr>
            <a:endParaRPr lang="sv-SE" dirty="0">
              <a:latin typeface="Calibri" panose="020F0502020204030204" pitchFamily="34" charset="0"/>
              <a:cs typeface="Calibri" panose="020F0502020204030204" pitchFamily="34" charset="0"/>
            </a:endParaRPr>
          </a:p>
          <a:p>
            <a:pPr eaLnBrk="1" hangingPunct="1">
              <a:defRPr/>
            </a:pPr>
            <a:r>
              <a:rPr lang="sv-SE" dirty="0">
                <a:latin typeface="Calibri" panose="020F0502020204030204" pitchFamily="34" charset="0"/>
                <a:cs typeface="Calibri" panose="020F0502020204030204" pitchFamily="34" charset="0"/>
              </a:rPr>
              <a:t>För tidigt spårbyte</a:t>
            </a:r>
          </a:p>
          <a:p>
            <a:pPr eaLnBrk="1" hangingPunct="1">
              <a:defRPr/>
            </a:pPr>
            <a:r>
              <a:rPr lang="sv-SE" dirty="0">
                <a:latin typeface="Calibri" panose="020F0502020204030204" pitchFamily="34" charset="0"/>
                <a:cs typeface="Calibri" panose="020F0502020204030204" pitchFamily="34" charset="0"/>
              </a:rPr>
              <a:t>Vända medtävlande</a:t>
            </a:r>
          </a:p>
          <a:p>
            <a:pPr eaLnBrk="1" hangingPunct="1">
              <a:defRPr/>
            </a:pPr>
            <a:r>
              <a:rPr lang="sv-SE" dirty="0">
                <a:latin typeface="Calibri" panose="020F0502020204030204" pitchFamily="34" charset="0"/>
                <a:cs typeface="Calibri" panose="020F0502020204030204" pitchFamily="34" charset="0"/>
              </a:rPr>
              <a:t>Köra utanför banan</a:t>
            </a:r>
          </a:p>
          <a:p>
            <a:pPr eaLnBrk="1" hangingPunct="1">
              <a:defRPr/>
            </a:pPr>
            <a:r>
              <a:rPr lang="sv-SE" dirty="0">
                <a:latin typeface="Calibri" panose="020F0502020204030204" pitchFamily="34" charset="0"/>
                <a:cs typeface="Calibri" panose="020F0502020204030204" pitchFamily="34" charset="0"/>
              </a:rPr>
              <a:t>Använda annan bil som broms</a:t>
            </a:r>
          </a:p>
          <a:p>
            <a:pPr eaLnBrk="1" hangingPunct="1">
              <a:defRPr/>
            </a:pPr>
            <a:r>
              <a:rPr lang="sv-SE" dirty="0">
                <a:latin typeface="Calibri" panose="020F0502020204030204" pitchFamily="34" charset="0"/>
                <a:cs typeface="Calibri" panose="020F0502020204030204" pitchFamily="34" charset="0"/>
              </a:rPr>
              <a:t>Hindra omkörning</a:t>
            </a:r>
          </a:p>
          <a:p>
            <a:pPr eaLnBrk="1" hangingPunct="1">
              <a:defRPr/>
            </a:pPr>
            <a:r>
              <a:rPr lang="sv-SE" dirty="0">
                <a:latin typeface="Calibri" panose="020F0502020204030204" pitchFamily="34" charset="0"/>
                <a:cs typeface="Calibri" panose="020F0502020204030204" pitchFamily="34" charset="0"/>
              </a:rPr>
              <a:t>Strunta i flagg-/ljussignaler</a:t>
            </a:r>
          </a:p>
        </p:txBody>
      </p:sp>
      <p:pic>
        <p:nvPicPr>
          <p:cNvPr id="10" name="Bildobjekt 9">
            <a:extLst>
              <a:ext uri="{FF2B5EF4-FFF2-40B4-BE49-F238E27FC236}">
                <a16:creationId xmlns:a16="http://schemas.microsoft.com/office/drawing/2014/main" id="{AA2FBF53-8FC2-0940-9E58-439DB98C2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928999B-90E5-9745-86D9-E3DADA48722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0D5422A3-B9EA-E34D-A1E8-D73E3B9988F6}" type="slidenum">
              <a:rPr lang="sv-SE" altLang="sv-SE" sz="1000"/>
              <a:pPr>
                <a:spcBef>
                  <a:spcPct val="0"/>
                </a:spcBef>
                <a:buClrTx/>
                <a:buSzTx/>
                <a:buFontTx/>
                <a:buNone/>
              </a:pPr>
              <a:t>36</a:t>
            </a:fld>
            <a:endParaRPr lang="sv-SE" altLang="sv-SE" sz="1000"/>
          </a:p>
        </p:txBody>
      </p:sp>
      <p:sp>
        <p:nvSpPr>
          <p:cNvPr id="86020" name="Platshållare för datum 3">
            <a:extLst>
              <a:ext uri="{FF2B5EF4-FFF2-40B4-BE49-F238E27FC236}">
                <a16:creationId xmlns:a16="http://schemas.microsoft.com/office/drawing/2014/main" id="{9843D93A-F1A3-3745-A0E7-1CE7DEB41430}"/>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86021" name="Platshållare för bildnummer 5">
            <a:extLst>
              <a:ext uri="{FF2B5EF4-FFF2-40B4-BE49-F238E27FC236}">
                <a16:creationId xmlns:a16="http://schemas.microsoft.com/office/drawing/2014/main" id="{E519A077-74C7-644F-8F08-69D91420F820}"/>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2402" name="Rectangle 2">
            <a:extLst>
              <a:ext uri="{FF2B5EF4-FFF2-40B4-BE49-F238E27FC236}">
                <a16:creationId xmlns:a16="http://schemas.microsoft.com/office/drawing/2014/main" id="{B4EFD267-552B-AC41-860D-BA24850948BE}"/>
              </a:ext>
            </a:extLst>
          </p:cNvPr>
          <p:cNvSpPr>
            <a:spLocks noGrp="1" noChangeArrowheads="1"/>
          </p:cNvSpPr>
          <p:nvPr>
            <p:ph type="title" idx="4294967295"/>
          </p:nvPr>
        </p:nvSpPr>
        <p:spPr>
          <a:xfrm>
            <a:off x="455613" y="83671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Teknisk flagga</a:t>
            </a:r>
          </a:p>
        </p:txBody>
      </p:sp>
      <p:sp>
        <p:nvSpPr>
          <p:cNvPr id="84997" name="Rectangle 3">
            <a:extLst>
              <a:ext uri="{FF2B5EF4-FFF2-40B4-BE49-F238E27FC236}">
                <a16:creationId xmlns:a16="http://schemas.microsoft.com/office/drawing/2014/main" id="{307B4393-F35C-0C47-A0F3-6713BD6B0C6C}"/>
              </a:ext>
            </a:extLst>
          </p:cNvPr>
          <p:cNvSpPr>
            <a:spLocks noGrp="1" noChangeArrowheads="1"/>
          </p:cNvSpPr>
          <p:nvPr>
            <p:ph type="body" idx="4294967295"/>
          </p:nvPr>
        </p:nvSpPr>
        <p:spPr>
          <a:xfrm>
            <a:off x="587697" y="2176264"/>
            <a:ext cx="8232775" cy="3917032"/>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Framruta eller sidoruta på förarsidan sönder.</a:t>
            </a:r>
          </a:p>
          <a:p>
            <a:pPr eaLnBrk="1" hangingPunct="1">
              <a:defRPr/>
            </a:pPr>
            <a:r>
              <a:rPr lang="sv-SE" dirty="0">
                <a:latin typeface="Calibri" panose="020F0502020204030204" pitchFamily="34" charset="0"/>
                <a:cs typeface="Calibri" panose="020F0502020204030204" pitchFamily="34" charset="0"/>
              </a:rPr>
              <a:t>Huvar eller andra delar som ej sitter fast.</a:t>
            </a:r>
          </a:p>
          <a:p>
            <a:pPr eaLnBrk="1" hangingPunct="1">
              <a:defRPr/>
            </a:pPr>
            <a:r>
              <a:rPr lang="sv-SE" dirty="0">
                <a:latin typeface="Calibri" panose="020F0502020204030204" pitchFamily="34" charset="0"/>
                <a:cs typeface="Calibri" panose="020F0502020204030204" pitchFamily="34" charset="0"/>
              </a:rPr>
              <a:t>Dålig sikt (smutsig ruta) etc.</a:t>
            </a:r>
          </a:p>
          <a:p>
            <a:pPr eaLnBrk="1" hangingPunct="1">
              <a:defRPr/>
            </a:pPr>
            <a:r>
              <a:rPr lang="sv-SE" dirty="0">
                <a:latin typeface="Calibri" panose="020F0502020204030204" pitchFamily="34" charset="0"/>
                <a:cs typeface="Calibri" panose="020F0502020204030204" pitchFamily="34" charset="0"/>
              </a:rPr>
              <a:t>Ljuddämpare saknas.</a:t>
            </a:r>
          </a:p>
          <a:p>
            <a:pPr eaLnBrk="1" hangingPunct="1">
              <a:defRPr/>
            </a:pPr>
            <a:r>
              <a:rPr lang="sv-SE" dirty="0">
                <a:latin typeface="Calibri" panose="020F0502020204030204" pitchFamily="34" charset="0"/>
                <a:cs typeface="Calibri" panose="020F0502020204030204" pitchFamily="34" charset="0"/>
              </a:rPr>
              <a:t>Brand i bilen.</a:t>
            </a:r>
          </a:p>
          <a:p>
            <a:pPr eaLnBrk="1" hangingPunct="1">
              <a:defRPr/>
            </a:pPr>
            <a:r>
              <a:rPr lang="sv-SE" dirty="0">
                <a:latin typeface="Calibri" panose="020F0502020204030204" pitchFamily="34" charset="0"/>
                <a:cs typeface="Calibri" panose="020F0502020204030204" pitchFamily="34" charset="0"/>
              </a:rPr>
              <a:t>Öppen dörr eller frilagd interiör.</a:t>
            </a:r>
          </a:p>
        </p:txBody>
      </p:sp>
      <p:pic>
        <p:nvPicPr>
          <p:cNvPr id="10" name="Bildobjekt 9">
            <a:extLst>
              <a:ext uri="{FF2B5EF4-FFF2-40B4-BE49-F238E27FC236}">
                <a16:creationId xmlns:a16="http://schemas.microsoft.com/office/drawing/2014/main" id="{7D60D65C-6832-CE43-80EA-E3CA001C4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6D1134B5-7B77-494C-8DDD-ACB554C48428}"/>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EE1A8A2C-82C4-EF48-B564-FEFF8D00FAC0}" type="slidenum">
              <a:rPr lang="sv-SE" altLang="sv-SE" sz="1000"/>
              <a:pPr>
                <a:spcBef>
                  <a:spcPct val="0"/>
                </a:spcBef>
                <a:buClrTx/>
                <a:buSzTx/>
                <a:buFontTx/>
                <a:buNone/>
              </a:pPr>
              <a:t>37</a:t>
            </a:fld>
            <a:endParaRPr lang="sv-SE" altLang="sv-SE" sz="1000"/>
          </a:p>
        </p:txBody>
      </p:sp>
      <p:sp>
        <p:nvSpPr>
          <p:cNvPr id="88068" name="Platshållare för datum 3">
            <a:extLst>
              <a:ext uri="{FF2B5EF4-FFF2-40B4-BE49-F238E27FC236}">
                <a16:creationId xmlns:a16="http://schemas.microsoft.com/office/drawing/2014/main" id="{4FD80D2E-090A-114E-8E7B-463DA478F8F6}"/>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88069" name="Platshållare för bildnummer 5">
            <a:extLst>
              <a:ext uri="{FF2B5EF4-FFF2-40B4-BE49-F238E27FC236}">
                <a16:creationId xmlns:a16="http://schemas.microsoft.com/office/drawing/2014/main" id="{56E37486-1712-7F47-8E82-68A2BBC0833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0962" name="Rectangle 2">
            <a:extLst>
              <a:ext uri="{FF2B5EF4-FFF2-40B4-BE49-F238E27FC236}">
                <a16:creationId xmlns:a16="http://schemas.microsoft.com/office/drawing/2014/main" id="{E10DF277-6250-1F40-B619-E2173F160654}"/>
              </a:ext>
            </a:extLst>
          </p:cNvPr>
          <p:cNvSpPr>
            <a:spLocks noGrp="1" noChangeArrowheads="1"/>
          </p:cNvSpPr>
          <p:nvPr>
            <p:ph type="title" idx="4294967295"/>
          </p:nvPr>
        </p:nvSpPr>
        <p:spPr>
          <a:xfrm>
            <a:off x="455613" y="85546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Målgång</a:t>
            </a:r>
          </a:p>
        </p:txBody>
      </p:sp>
      <p:sp>
        <p:nvSpPr>
          <p:cNvPr id="40963" name="Rectangle 3">
            <a:extLst>
              <a:ext uri="{FF2B5EF4-FFF2-40B4-BE49-F238E27FC236}">
                <a16:creationId xmlns:a16="http://schemas.microsoft.com/office/drawing/2014/main" id="{B30AECC0-04B2-6E4A-8C5E-AD865A320011}"/>
              </a:ext>
            </a:extLst>
          </p:cNvPr>
          <p:cNvSpPr>
            <a:spLocks noGrp="1" noChangeArrowheads="1"/>
          </p:cNvSpPr>
          <p:nvPr>
            <p:ph type="body" idx="4294967295"/>
          </p:nvPr>
        </p:nvSpPr>
        <p:spPr>
          <a:xfrm>
            <a:off x="659705" y="2209055"/>
            <a:ext cx="8232775" cy="3884241"/>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Alla som får målflagga placerar sig i heatet.</a:t>
            </a:r>
          </a:p>
          <a:p>
            <a:pPr eaLnBrk="1" hangingPunct="1">
              <a:defRPr/>
            </a:pPr>
            <a:r>
              <a:rPr lang="sv-SE" dirty="0">
                <a:latin typeface="Calibri" panose="020F0502020204030204" pitchFamily="34" charset="0"/>
                <a:cs typeface="Calibri" panose="020F0502020204030204" pitchFamily="34" charset="0"/>
              </a:rPr>
              <a:t>Har du passerat startlinjen får du placering efter antal körda varv.</a:t>
            </a:r>
          </a:p>
          <a:p>
            <a:pPr eaLnBrk="1" hangingPunct="1">
              <a:defRPr/>
            </a:pPr>
            <a:r>
              <a:rPr lang="sv-SE" dirty="0">
                <a:latin typeface="Calibri" panose="020F0502020204030204" pitchFamily="34" charset="0"/>
                <a:cs typeface="Calibri" panose="020F0502020204030204" pitchFamily="34" charset="0"/>
              </a:rPr>
              <a:t>Målflaggan betyder att heatet är avslutat.</a:t>
            </a:r>
          </a:p>
          <a:p>
            <a:pPr eaLnBrk="1" hangingPunct="1">
              <a:defRPr/>
            </a:pPr>
            <a:r>
              <a:rPr lang="sv-SE" dirty="0">
                <a:latin typeface="Calibri" panose="020F0502020204030204" pitchFamily="34" charset="0"/>
                <a:cs typeface="Calibri" panose="020F0502020204030204" pitchFamily="34" charset="0"/>
              </a:rPr>
              <a:t>Man kan få målflagga fast man ej kört alla varv.</a:t>
            </a:r>
          </a:p>
        </p:txBody>
      </p:sp>
      <p:pic>
        <p:nvPicPr>
          <p:cNvPr id="10" name="Bildobjekt 9">
            <a:extLst>
              <a:ext uri="{FF2B5EF4-FFF2-40B4-BE49-F238E27FC236}">
                <a16:creationId xmlns:a16="http://schemas.microsoft.com/office/drawing/2014/main" id="{F9479A98-D1D7-6A42-94B6-79942694D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C6BB687-6739-954F-B3CD-8EA493907940}"/>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4CB8ACDF-5915-3B41-A8D3-BD282D4CF76D}" type="slidenum">
              <a:rPr lang="sv-SE" altLang="sv-SE" sz="1000"/>
              <a:pPr>
                <a:spcBef>
                  <a:spcPct val="0"/>
                </a:spcBef>
                <a:buClrTx/>
                <a:buSzTx/>
                <a:buFontTx/>
                <a:buNone/>
              </a:pPr>
              <a:t>38</a:t>
            </a:fld>
            <a:endParaRPr lang="sv-SE" altLang="sv-SE" sz="1000"/>
          </a:p>
        </p:txBody>
      </p:sp>
      <p:sp>
        <p:nvSpPr>
          <p:cNvPr id="90116" name="Platshållare för datum 4">
            <a:extLst>
              <a:ext uri="{FF2B5EF4-FFF2-40B4-BE49-F238E27FC236}">
                <a16:creationId xmlns:a16="http://schemas.microsoft.com/office/drawing/2014/main" id="{6B330E58-F1B4-1447-B288-E8E53358E918}"/>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0117" name="Platshållare för bildnummer 6">
            <a:extLst>
              <a:ext uri="{FF2B5EF4-FFF2-40B4-BE49-F238E27FC236}">
                <a16:creationId xmlns:a16="http://schemas.microsoft.com/office/drawing/2014/main" id="{A1768A0B-014B-0241-8055-8B90A847477C}"/>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1986" name="Rectangle 2">
            <a:extLst>
              <a:ext uri="{FF2B5EF4-FFF2-40B4-BE49-F238E27FC236}">
                <a16:creationId xmlns:a16="http://schemas.microsoft.com/office/drawing/2014/main" id="{2854AA32-0EB4-F049-B211-64C6AA3FF13A}"/>
              </a:ext>
            </a:extLst>
          </p:cNvPr>
          <p:cNvSpPr>
            <a:spLocks noGrp="1" noChangeArrowheads="1"/>
          </p:cNvSpPr>
          <p:nvPr>
            <p:ph type="title" idx="4294967295"/>
          </p:nvPr>
        </p:nvSpPr>
        <p:spPr>
          <a:xfrm>
            <a:off x="599256" y="775419"/>
            <a:ext cx="8077200" cy="114141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Efter tävlingen</a:t>
            </a:r>
          </a:p>
        </p:txBody>
      </p:sp>
      <p:sp>
        <p:nvSpPr>
          <p:cNvPr id="41987" name="Rectangle 3">
            <a:extLst>
              <a:ext uri="{FF2B5EF4-FFF2-40B4-BE49-F238E27FC236}">
                <a16:creationId xmlns:a16="http://schemas.microsoft.com/office/drawing/2014/main" id="{A9F5AA59-A9B9-8A4B-B598-07FB38484C8B}"/>
              </a:ext>
            </a:extLst>
          </p:cNvPr>
          <p:cNvSpPr>
            <a:spLocks noGrp="1" noChangeArrowheads="1"/>
          </p:cNvSpPr>
          <p:nvPr>
            <p:ph type="body" sz="half" idx="4294967295"/>
          </p:nvPr>
        </p:nvSpPr>
        <p:spPr>
          <a:xfrm>
            <a:off x="2416200" y="5156348"/>
            <a:ext cx="4964112" cy="1296988"/>
          </a:xfrm>
        </p:spPr>
        <p:txBody>
          <a:bodyPr lIns="182503" tIns="46022" rIns="182503" bIns="46022"/>
          <a:lstStyle/>
          <a:p>
            <a:pPr eaLnBrk="1" hangingPunct="1">
              <a:lnSpc>
                <a:spcPct val="80000"/>
              </a:lnSpc>
              <a:defRPr/>
            </a:pPr>
            <a:r>
              <a:rPr lang="sv-SE" dirty="0">
                <a:latin typeface="Calibri" panose="020F0502020204030204" pitchFamily="34" charset="0"/>
                <a:cs typeface="Calibri" panose="020F0502020204030204" pitchFamily="34" charset="0"/>
              </a:rPr>
              <a:t>Vid prisutdelning SKALL</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föraroverallen sitta på!</a:t>
            </a:r>
          </a:p>
          <a:p>
            <a:pPr eaLnBrk="1" hangingPunct="1">
              <a:lnSpc>
                <a:spcPct val="80000"/>
              </a:lnSpc>
              <a:defRPr/>
            </a:pPr>
            <a:r>
              <a:rPr lang="sv-SE" dirty="0">
                <a:latin typeface="Calibri" panose="020F0502020204030204" pitchFamily="34" charset="0"/>
                <a:cs typeface="Calibri" panose="020F0502020204030204" pitchFamily="34" charset="0"/>
              </a:rPr>
              <a:t>Städa efter dig i depån.</a:t>
            </a:r>
          </a:p>
        </p:txBody>
      </p:sp>
      <p:pic>
        <p:nvPicPr>
          <p:cNvPr id="41988" name="Picture 4" descr="eftertavling">
            <a:extLst>
              <a:ext uri="{FF2B5EF4-FFF2-40B4-BE49-F238E27FC236}">
                <a16:creationId xmlns:a16="http://schemas.microsoft.com/office/drawing/2014/main" id="{DE5F62FF-1D8B-E346-95A9-C62D6D5368A0}"/>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27784" y="2060848"/>
            <a:ext cx="3960440" cy="2753163"/>
          </a:xfrm>
          <a:noFill/>
          <a:extLst>
            <a:ext uri="{909E8E84-426E-40DD-AFC4-6F175D3DCCD1}">
              <a14:hiddenFill xmlns:a14="http://schemas.microsoft.com/office/drawing/2010/main">
                <a:solidFill>
                  <a:srgbClr val="FFFFFF"/>
                </a:solidFill>
              </a14:hiddenFill>
            </a:ext>
          </a:extLst>
        </p:spPr>
      </p:pic>
      <p:pic>
        <p:nvPicPr>
          <p:cNvPr id="11" name="Bildobjekt 10">
            <a:extLst>
              <a:ext uri="{FF2B5EF4-FFF2-40B4-BE49-F238E27FC236}">
                <a16:creationId xmlns:a16="http://schemas.microsoft.com/office/drawing/2014/main" id="{C3859A8A-4118-3A49-8C71-B5F60BBBA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amond(in)">
                                      <p:cBhvr>
                                        <p:cTn id="7" dur="20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additive="base">
                                        <p:cTn id="12"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additive="base">
                                        <p:cTn id="18"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B4A32707-7A24-B543-8177-594A55E496B2}"/>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1538D42-C483-5E4A-AF82-194CE5AC2B06}" type="slidenum">
              <a:rPr lang="sv-SE" altLang="sv-SE" sz="1000"/>
              <a:pPr>
                <a:spcBef>
                  <a:spcPct val="0"/>
                </a:spcBef>
                <a:buClrTx/>
                <a:buSzTx/>
                <a:buFontTx/>
                <a:buNone/>
              </a:pPr>
              <a:t>39</a:t>
            </a:fld>
            <a:endParaRPr lang="sv-SE" altLang="sv-SE" sz="1000"/>
          </a:p>
        </p:txBody>
      </p:sp>
      <p:sp>
        <p:nvSpPr>
          <p:cNvPr id="92164" name="Platshållare för datum 3">
            <a:extLst>
              <a:ext uri="{FF2B5EF4-FFF2-40B4-BE49-F238E27FC236}">
                <a16:creationId xmlns:a16="http://schemas.microsoft.com/office/drawing/2014/main" id="{F9E99E04-AFA9-C34E-B799-9B64E59692D2}"/>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2165" name="Platshållare för bildnummer 5">
            <a:extLst>
              <a:ext uri="{FF2B5EF4-FFF2-40B4-BE49-F238E27FC236}">
                <a16:creationId xmlns:a16="http://schemas.microsoft.com/office/drawing/2014/main" id="{2C3019E7-B76C-AA44-8D31-20858BF4980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6498" name="Rectangle 2">
            <a:extLst>
              <a:ext uri="{FF2B5EF4-FFF2-40B4-BE49-F238E27FC236}">
                <a16:creationId xmlns:a16="http://schemas.microsoft.com/office/drawing/2014/main" id="{9AF9891E-F4A4-C14D-A7DA-E4333CCAEE7F}"/>
              </a:ext>
            </a:extLst>
          </p:cNvPr>
          <p:cNvSpPr>
            <a:spLocks noGrp="1" noChangeArrowheads="1"/>
          </p:cNvSpPr>
          <p:nvPr>
            <p:ph type="title" idx="4294967295"/>
          </p:nvPr>
        </p:nvSpPr>
        <p:spPr>
          <a:xfrm>
            <a:off x="611560" y="775419"/>
            <a:ext cx="8077200" cy="114141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Flaggsignaler</a:t>
            </a:r>
          </a:p>
        </p:txBody>
      </p:sp>
      <p:sp>
        <p:nvSpPr>
          <p:cNvPr id="106500" name="Rectangle 4">
            <a:extLst>
              <a:ext uri="{FF2B5EF4-FFF2-40B4-BE49-F238E27FC236}">
                <a16:creationId xmlns:a16="http://schemas.microsoft.com/office/drawing/2014/main" id="{C996BFC7-B90B-B847-A0FA-B16DDD53935B}"/>
              </a:ext>
            </a:extLst>
          </p:cNvPr>
          <p:cNvSpPr>
            <a:spLocks noGrp="1" noChangeArrowheads="1"/>
          </p:cNvSpPr>
          <p:nvPr>
            <p:ph type="body" idx="4294967295"/>
          </p:nvPr>
        </p:nvSpPr>
        <p:spPr>
          <a:xfrm>
            <a:off x="684212" y="1784126"/>
            <a:ext cx="8002587" cy="5029250"/>
          </a:xfrm>
        </p:spPr>
        <p:txBody>
          <a:bodyPr lIns="182503" tIns="46022" rIns="182503" bIns="46022"/>
          <a:lstStyle/>
          <a:p>
            <a:pPr marL="0" indent="0" eaLnBrk="1" hangingPunct="1">
              <a:buNone/>
              <a:defRPr/>
            </a:pPr>
            <a:r>
              <a:rPr lang="sv-SE" sz="2400" dirty="0">
                <a:latin typeface="Calibri" panose="020F0502020204030204" pitchFamily="34" charset="0"/>
                <a:cs typeface="Calibri" panose="020F0502020204030204" pitchFamily="34" charset="0"/>
              </a:rPr>
              <a:t>Svart/vit - Observation</a:t>
            </a:r>
          </a:p>
          <a:p>
            <a:pPr lvl="1" eaLnBrk="1" hangingPunct="1">
              <a:defRPr/>
            </a:pPr>
            <a:r>
              <a:rPr lang="sv-SE" sz="2400" dirty="0">
                <a:latin typeface="Calibri" panose="020F0502020204030204" pitchFamily="34" charset="0"/>
                <a:cs typeface="Calibri" panose="020F0502020204030204" pitchFamily="34" charset="0"/>
              </a:rPr>
              <a:t>Meddelas under pågående heat och innebär att den tävlande är under observation och kan komma att bestraffas. </a:t>
            </a:r>
          </a:p>
          <a:p>
            <a:pPr eaLnBrk="1" hangingPunct="1">
              <a:defRPr/>
            </a:pPr>
            <a:endParaRPr lang="sv-SE" sz="1200" dirty="0">
              <a:latin typeface="Calibri" panose="020F0502020204030204" pitchFamily="34" charset="0"/>
              <a:cs typeface="Calibri" panose="020F0502020204030204" pitchFamily="34" charset="0"/>
            </a:endParaRPr>
          </a:p>
          <a:p>
            <a:pPr marL="0" indent="0" eaLnBrk="1" hangingPunct="1">
              <a:buNone/>
              <a:defRPr/>
            </a:pPr>
            <a:r>
              <a:rPr lang="sv-SE" sz="2400" dirty="0">
                <a:latin typeface="Calibri" panose="020F0502020204030204" pitchFamily="34" charset="0"/>
                <a:cs typeface="Calibri" panose="020F0502020204030204" pitchFamily="34" charset="0"/>
              </a:rPr>
              <a:t>Svart – Uteslutning ur heat</a:t>
            </a:r>
          </a:p>
          <a:p>
            <a:pPr lvl="1" eaLnBrk="1" hangingPunct="1">
              <a:defRPr/>
            </a:pPr>
            <a:r>
              <a:rPr lang="sv-SE" sz="2400" dirty="0">
                <a:latin typeface="Calibri" panose="020F0502020204030204" pitchFamily="34" charset="0"/>
                <a:cs typeface="Calibri" panose="020F0502020204030204" pitchFamily="34" charset="0"/>
              </a:rPr>
              <a:t>Meddelas den tävlande under heat och föraren skall omgående lämna banan. Får även meddelas efter avslutat heat.</a:t>
            </a:r>
          </a:p>
          <a:p>
            <a:pPr lvl="1" eaLnBrk="1" hangingPunct="1">
              <a:defRPr/>
            </a:pPr>
            <a:r>
              <a:rPr lang="sv-SE" sz="2400" dirty="0">
                <a:latin typeface="Calibri" panose="020F0502020204030204" pitchFamily="34" charset="0"/>
                <a:cs typeface="Calibri" panose="020F0502020204030204" pitchFamily="34" charset="0"/>
              </a:rPr>
              <a:t>Bestraffningen innebär att den tävlande i kvalheatet mister sin placering. Sker bestraffningen i någon av finalerna erhåller den tävlande sista placering i finalen.</a:t>
            </a:r>
          </a:p>
        </p:txBody>
      </p:sp>
      <p:pic>
        <p:nvPicPr>
          <p:cNvPr id="10" name="Bildobjekt 9">
            <a:extLst>
              <a:ext uri="{FF2B5EF4-FFF2-40B4-BE49-F238E27FC236}">
                <a16:creationId xmlns:a16="http://schemas.microsoft.com/office/drawing/2014/main" id="{6AA8F65F-E2C8-E548-8C07-2059B265A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Effect transition="in" filter="checkerboard(across)">
                                      <p:cBhvr>
                                        <p:cTn id="7" dur="500"/>
                                        <p:tgtEl>
                                          <p:spTgt spid="10650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6500">
                                            <p:txEl>
                                              <p:pRg st="1" end="1"/>
                                            </p:txEl>
                                          </p:spTgt>
                                        </p:tgtEl>
                                        <p:attrNameLst>
                                          <p:attrName>style.visibility</p:attrName>
                                        </p:attrNameLst>
                                      </p:cBhvr>
                                      <p:to>
                                        <p:strVal val="visible"/>
                                      </p:to>
                                    </p:set>
                                    <p:animEffect transition="in" filter="checkerboard(across)">
                                      <p:cBhvr>
                                        <p:cTn id="10" dur="500"/>
                                        <p:tgtEl>
                                          <p:spTgt spid="10650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06500">
                                            <p:txEl>
                                              <p:pRg st="3" end="3"/>
                                            </p:txEl>
                                          </p:spTgt>
                                        </p:tgtEl>
                                        <p:attrNameLst>
                                          <p:attrName>style.visibility</p:attrName>
                                        </p:attrNameLst>
                                      </p:cBhvr>
                                      <p:to>
                                        <p:strVal val="visible"/>
                                      </p:to>
                                    </p:set>
                                    <p:animEffect transition="in" filter="checkerboard(across)">
                                      <p:cBhvr>
                                        <p:cTn id="15" dur="500"/>
                                        <p:tgtEl>
                                          <p:spTgt spid="106500">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6500">
                                            <p:txEl>
                                              <p:pRg st="4" end="4"/>
                                            </p:txEl>
                                          </p:spTgt>
                                        </p:tgtEl>
                                        <p:attrNameLst>
                                          <p:attrName>style.visibility</p:attrName>
                                        </p:attrNameLst>
                                      </p:cBhvr>
                                      <p:to>
                                        <p:strVal val="visible"/>
                                      </p:to>
                                    </p:set>
                                    <p:animEffect transition="in" filter="checkerboard(across)">
                                      <p:cBhvr>
                                        <p:cTn id="18" dur="500"/>
                                        <p:tgtEl>
                                          <p:spTgt spid="106500">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06500">
                                            <p:txEl>
                                              <p:pRg st="5" end="5"/>
                                            </p:txEl>
                                          </p:spTgt>
                                        </p:tgtEl>
                                        <p:attrNameLst>
                                          <p:attrName>style.visibility</p:attrName>
                                        </p:attrNameLst>
                                      </p:cBhvr>
                                      <p:to>
                                        <p:strVal val="visible"/>
                                      </p:to>
                                    </p:set>
                                    <p:animEffect transition="in" filter="checkerboard(across)">
                                      <p:cBhvr>
                                        <p:cTn id="21" dur="500"/>
                                        <p:tgtEl>
                                          <p:spTgt spid="1065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5B00C25D-FA0C-274F-AD2D-50FA9897814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8F26ED8-BE4A-8344-9A7B-6FE6D5179C2E}" type="slidenum">
              <a:rPr lang="sv-SE" altLang="sv-SE" sz="1000"/>
              <a:pPr>
                <a:spcBef>
                  <a:spcPct val="0"/>
                </a:spcBef>
                <a:buClrTx/>
                <a:buSzTx/>
                <a:buFontTx/>
                <a:buNone/>
              </a:pPr>
              <a:t>4</a:t>
            </a:fld>
            <a:endParaRPr lang="sv-SE" altLang="sv-SE" sz="1000"/>
          </a:p>
        </p:txBody>
      </p:sp>
      <p:sp>
        <p:nvSpPr>
          <p:cNvPr id="20484" name="Platshållare för datum 3">
            <a:extLst>
              <a:ext uri="{FF2B5EF4-FFF2-40B4-BE49-F238E27FC236}">
                <a16:creationId xmlns:a16="http://schemas.microsoft.com/office/drawing/2014/main" id="{9DB5D01B-A353-F845-87AE-026F346AA7E5}"/>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20485" name="Platshållare för bildnummer 5">
            <a:extLst>
              <a:ext uri="{FF2B5EF4-FFF2-40B4-BE49-F238E27FC236}">
                <a16:creationId xmlns:a16="http://schemas.microsoft.com/office/drawing/2014/main" id="{7BB68E31-0443-DD43-BCCC-80064F4ADB9F}"/>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fld id="{8B9781C2-6166-7942-9DED-154B59B9AB38}" type="slidenum">
              <a:rPr lang="sv-SE" altLang="sv-SE" sz="1300">
                <a:latin typeface="Arial" panose="020B0604020202020204" pitchFamily="34" charset="0"/>
              </a:rPr>
              <a:pPr lvl="1" algn="r" eaLnBrk="1" hangingPunct="1">
                <a:spcBef>
                  <a:spcPct val="0"/>
                </a:spcBef>
                <a:buClrTx/>
                <a:buFontTx/>
                <a:buNone/>
              </a:pPr>
              <a:t>4</a:t>
            </a:fld>
            <a:endParaRPr lang="sv-SE" altLang="sv-SE" sz="1300">
              <a:latin typeface="Times New Roman" panose="02020603050405020304" pitchFamily="18" charset="0"/>
            </a:endParaRPr>
          </a:p>
        </p:txBody>
      </p:sp>
      <p:sp>
        <p:nvSpPr>
          <p:cNvPr id="5124" name="Rectangle 4">
            <a:extLst>
              <a:ext uri="{FF2B5EF4-FFF2-40B4-BE49-F238E27FC236}">
                <a16:creationId xmlns:a16="http://schemas.microsoft.com/office/drawing/2014/main" id="{2045D6B2-E860-314E-AB4A-26A5FC1FE4ED}"/>
              </a:ext>
            </a:extLst>
          </p:cNvPr>
          <p:cNvSpPr>
            <a:spLocks noGrp="1" noChangeArrowheads="1"/>
          </p:cNvSpPr>
          <p:nvPr>
            <p:ph type="title" idx="4294967295"/>
          </p:nvPr>
        </p:nvSpPr>
        <p:spPr>
          <a:xfrm>
            <a:off x="684213" y="1113358"/>
            <a:ext cx="3309937" cy="5988050"/>
          </a:xfrm>
        </p:spPr>
        <p:txBody>
          <a:bodyPr lIns="92047" tIns="46022" rIns="92047" bIns="46022" anchorCtr="0"/>
          <a:lstStyle/>
          <a:p>
            <a:pPr eaLnBrk="1" hangingPunct="1">
              <a:defRPr/>
            </a:pPr>
            <a:br>
              <a:rPr lang="sv-SE" b="1" dirty="0">
                <a:latin typeface="Times New Roman" pitchFamily="18" charset="0"/>
              </a:rPr>
            </a:br>
            <a:r>
              <a:rPr lang="sv-SE" b="1" dirty="0">
                <a:latin typeface="Calibri" panose="020F0502020204030204" pitchFamily="34" charset="0"/>
                <a:cs typeface="Calibri" panose="020F0502020204030204" pitchFamily="34" charset="0"/>
              </a:rPr>
              <a:t>Bilsportens organisation</a:t>
            </a:r>
            <a:br>
              <a:rPr lang="sv-SE" b="1" dirty="0">
                <a:latin typeface="Times New Roman" pitchFamily="18" charset="0"/>
              </a:rPr>
            </a:br>
            <a:r>
              <a:rPr lang="sv-SE" sz="1700" dirty="0">
                <a:cs typeface="Times New Roman" pitchFamily="18" charset="0"/>
              </a:rPr>
              <a:t>Svensk Bilsport leds av Svenska Bilsportförbundet (SBF). Bilsportförbundet är ett specialförbund  inom Riksidrottsförbundet. Svenska Bilsportförbundet har sitt kansli i Sollentuna. Sverige är uppdelat i tolv Distrikt, som leder motorsporten regionalt. Inom Förbundet finns över 500 klubbar som arrangerar tävlingar m.m. I någon av dessa klubbar måste du vara medlem i för att kunna vara med och tävla.</a:t>
            </a:r>
            <a:br>
              <a:rPr lang="sv-SE" sz="1700" dirty="0">
                <a:cs typeface="Times New Roman" pitchFamily="18" charset="0"/>
              </a:rPr>
            </a:br>
            <a:br>
              <a:rPr lang="sv-SE" b="1" u="sng" dirty="0">
                <a:latin typeface="Times New Roman" pitchFamily="18" charset="0"/>
              </a:rPr>
            </a:br>
            <a:r>
              <a:rPr lang="sv-SE" dirty="0"/>
              <a:t> </a:t>
            </a:r>
          </a:p>
        </p:txBody>
      </p:sp>
      <p:pic>
        <p:nvPicPr>
          <p:cNvPr id="20487" name="Picture 10" descr="bilsp">
            <a:extLst>
              <a:ext uri="{FF2B5EF4-FFF2-40B4-BE49-F238E27FC236}">
                <a16:creationId xmlns:a16="http://schemas.microsoft.com/office/drawing/2014/main" id="{CBBF06EF-EB2E-7E43-8DFF-5246696A320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472211" y="1556791"/>
            <a:ext cx="4022254" cy="4665583"/>
          </a:xfr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3ABD1865-A0FB-F642-A19D-58FD05174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6DA7EA5C-4673-3041-A323-88CFC0B2BBCC}"/>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D2A0C29C-4135-9449-B7D5-C7CA9841AA60}" type="slidenum">
              <a:rPr lang="sv-SE" altLang="sv-SE" sz="1000"/>
              <a:pPr>
                <a:spcBef>
                  <a:spcPct val="0"/>
                </a:spcBef>
                <a:buClrTx/>
                <a:buSzTx/>
                <a:buFontTx/>
                <a:buNone/>
              </a:pPr>
              <a:t>40</a:t>
            </a:fld>
            <a:endParaRPr lang="sv-SE" altLang="sv-SE" sz="1000"/>
          </a:p>
        </p:txBody>
      </p:sp>
      <p:sp>
        <p:nvSpPr>
          <p:cNvPr id="94212" name="Platshållare för datum 3">
            <a:extLst>
              <a:ext uri="{FF2B5EF4-FFF2-40B4-BE49-F238E27FC236}">
                <a16:creationId xmlns:a16="http://schemas.microsoft.com/office/drawing/2014/main" id="{829905B5-F398-0D43-A8E6-12F3416F7F53}"/>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4213" name="Platshållare för bildnummer 5">
            <a:extLst>
              <a:ext uri="{FF2B5EF4-FFF2-40B4-BE49-F238E27FC236}">
                <a16:creationId xmlns:a16="http://schemas.microsoft.com/office/drawing/2014/main" id="{5912A2E8-8289-6A41-A014-2D5B8841BF7C}"/>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4034" name="Rectangle 2">
            <a:extLst>
              <a:ext uri="{FF2B5EF4-FFF2-40B4-BE49-F238E27FC236}">
                <a16:creationId xmlns:a16="http://schemas.microsoft.com/office/drawing/2014/main" id="{9C9C6C56-8BD3-3C4E-B171-0BD96157DFBB}"/>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Tävlingsbestraffningar</a:t>
            </a:r>
          </a:p>
        </p:txBody>
      </p:sp>
      <p:sp>
        <p:nvSpPr>
          <p:cNvPr id="44035" name="Rectangle 3">
            <a:extLst>
              <a:ext uri="{FF2B5EF4-FFF2-40B4-BE49-F238E27FC236}">
                <a16:creationId xmlns:a16="http://schemas.microsoft.com/office/drawing/2014/main" id="{DADD74FE-FD63-2C4B-840F-FB563002B705}"/>
              </a:ext>
            </a:extLst>
          </p:cNvPr>
          <p:cNvSpPr>
            <a:spLocks noGrp="1" noChangeArrowheads="1"/>
          </p:cNvSpPr>
          <p:nvPr>
            <p:ph type="body" idx="4294967295"/>
          </p:nvPr>
        </p:nvSpPr>
        <p:spPr>
          <a:xfrm>
            <a:off x="455613" y="2209055"/>
            <a:ext cx="8232775" cy="3452193"/>
          </a:xfrm>
        </p:spPr>
        <p:txBody>
          <a:bodyPr lIns="182503" tIns="46022" rIns="182503" bIns="46022"/>
          <a:lstStyle/>
          <a:p>
            <a:pPr marL="457200" lvl="1" indent="0" eaLnBrk="1" hangingPunct="1">
              <a:buNone/>
              <a:defRPr/>
            </a:pPr>
            <a:r>
              <a:rPr lang="sv-SE" dirty="0">
                <a:latin typeface="Calibri" panose="020F0502020204030204" pitchFamily="34" charset="0"/>
                <a:cs typeface="Calibri" panose="020F0502020204030204" pitchFamily="34" charset="0"/>
              </a:rPr>
              <a:t>Endast föraren kan </a:t>
            </a:r>
            <a:r>
              <a:rPr lang="sv-SE" dirty="0" err="1">
                <a:latin typeface="Calibri" panose="020F0502020204030204" pitchFamily="34" charset="0"/>
                <a:cs typeface="Calibri" panose="020F0502020204030204" pitchFamily="34" charset="0"/>
              </a:rPr>
              <a:t>tävlingsbestraffas</a:t>
            </a:r>
            <a:r>
              <a:rPr lang="sv-SE" dirty="0">
                <a:latin typeface="Calibri" panose="020F0502020204030204" pitchFamily="34" charset="0"/>
                <a:cs typeface="Calibri" panose="020F0502020204030204" pitchFamily="34" charset="0"/>
              </a:rPr>
              <a:t>.</a:t>
            </a:r>
          </a:p>
          <a:p>
            <a:pPr marL="457200" lvl="1" indent="0" eaLnBrk="1" hangingPunct="1">
              <a:buNone/>
              <a:defRPr/>
            </a:pPr>
            <a:endParaRPr lang="sv-SE" dirty="0">
              <a:latin typeface="Calibri" panose="020F0502020204030204" pitchFamily="34" charset="0"/>
              <a:cs typeface="Calibri" panose="020F0502020204030204" pitchFamily="34" charset="0"/>
            </a:endParaRPr>
          </a:p>
          <a:p>
            <a:pPr eaLnBrk="1" hangingPunct="1">
              <a:defRPr/>
            </a:pPr>
            <a:r>
              <a:rPr lang="sv-SE" sz="2800" dirty="0">
                <a:latin typeface="Calibri" panose="020F0502020204030204" pitchFamily="34" charset="0"/>
                <a:cs typeface="Calibri" panose="020F0502020204030204" pitchFamily="34" charset="0"/>
              </a:rPr>
              <a:t>Vad kan bestraffas?</a:t>
            </a:r>
          </a:p>
          <a:p>
            <a:pPr lvl="1" eaLnBrk="1" hangingPunct="1">
              <a:defRPr/>
            </a:pPr>
            <a:r>
              <a:rPr lang="sv-SE" dirty="0">
                <a:latin typeface="Calibri" panose="020F0502020204030204" pitchFamily="34" charset="0"/>
                <a:cs typeface="Calibri" panose="020F0502020204030204" pitchFamily="34" charset="0"/>
              </a:rPr>
              <a:t>Brott mot tävlingsreglerna</a:t>
            </a:r>
          </a:p>
          <a:p>
            <a:pPr lvl="1" eaLnBrk="1" hangingPunct="1">
              <a:defRPr/>
            </a:pPr>
            <a:r>
              <a:rPr lang="sv-SE" dirty="0">
                <a:latin typeface="Calibri" panose="020F0502020204030204" pitchFamily="34" charset="0"/>
                <a:cs typeface="Calibri" panose="020F0502020204030204" pitchFamily="34" charset="0"/>
              </a:rPr>
              <a:t>Brott mot säkerhetsföreskrifterna</a:t>
            </a:r>
          </a:p>
          <a:p>
            <a:pPr lvl="1" eaLnBrk="1" hangingPunct="1">
              <a:defRPr/>
            </a:pPr>
            <a:r>
              <a:rPr lang="sv-SE" dirty="0">
                <a:latin typeface="Calibri" panose="020F0502020204030204" pitchFamily="34" charset="0"/>
                <a:cs typeface="Calibri" panose="020F0502020204030204" pitchFamily="34" charset="0"/>
              </a:rPr>
              <a:t>Osportsligt uppträdande</a:t>
            </a:r>
          </a:p>
          <a:p>
            <a:pPr lvl="1" eaLnBrk="1" hangingPunct="1">
              <a:defRPr/>
            </a:pPr>
            <a:r>
              <a:rPr lang="sv-SE" dirty="0">
                <a:latin typeface="Calibri" panose="020F0502020204030204" pitchFamily="34" charset="0"/>
                <a:cs typeface="Calibri" panose="020F0502020204030204" pitchFamily="34" charset="0"/>
              </a:rPr>
              <a:t>Brott mot miljöreglerna</a:t>
            </a:r>
          </a:p>
        </p:txBody>
      </p:sp>
      <p:pic>
        <p:nvPicPr>
          <p:cNvPr id="10" name="Bildobjekt 9">
            <a:extLst>
              <a:ext uri="{FF2B5EF4-FFF2-40B4-BE49-F238E27FC236}">
                <a16:creationId xmlns:a16="http://schemas.microsoft.com/office/drawing/2014/main" id="{3EB1C30E-943C-AC42-A322-A704CF029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 calcmode="lin" valueType="num">
                                      <p:cBhvr additive="base">
                                        <p:cTn id="19"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additive="base">
                                        <p:cTn id="25"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5">
                                            <p:txEl>
                                              <p:pRg st="5" end="5"/>
                                            </p:txEl>
                                          </p:spTgt>
                                        </p:tgtEl>
                                        <p:attrNameLst>
                                          <p:attrName>style.visibility</p:attrName>
                                        </p:attrNameLst>
                                      </p:cBhvr>
                                      <p:to>
                                        <p:strVal val="visible"/>
                                      </p:to>
                                    </p:set>
                                    <p:anim calcmode="lin" valueType="num">
                                      <p:cBhvr additive="base">
                                        <p:cTn id="31"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 calcmode="lin" valueType="num">
                                      <p:cBhvr additive="base">
                                        <p:cTn id="37" dur="500" fill="hold"/>
                                        <p:tgtEl>
                                          <p:spTgt spid="4403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0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408689B5-8002-2145-98C4-C9396F2357C8}"/>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EDD7835-10F1-4946-9524-AF93E7217418}" type="slidenum">
              <a:rPr lang="sv-SE" altLang="sv-SE" sz="1000"/>
              <a:pPr>
                <a:spcBef>
                  <a:spcPct val="0"/>
                </a:spcBef>
                <a:buClrTx/>
                <a:buSzTx/>
                <a:buFontTx/>
                <a:buNone/>
              </a:pPr>
              <a:t>41</a:t>
            </a:fld>
            <a:endParaRPr lang="sv-SE" altLang="sv-SE" sz="1000"/>
          </a:p>
        </p:txBody>
      </p:sp>
      <p:sp>
        <p:nvSpPr>
          <p:cNvPr id="96260" name="Platshållare för datum 3">
            <a:extLst>
              <a:ext uri="{FF2B5EF4-FFF2-40B4-BE49-F238E27FC236}">
                <a16:creationId xmlns:a16="http://schemas.microsoft.com/office/drawing/2014/main" id="{7349713D-34DE-4941-99C1-245DBE891FA0}"/>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6261" name="Platshållare för bildnummer 5">
            <a:extLst>
              <a:ext uri="{FF2B5EF4-FFF2-40B4-BE49-F238E27FC236}">
                <a16:creationId xmlns:a16="http://schemas.microsoft.com/office/drawing/2014/main" id="{1EFA6796-518A-9949-922C-A1D0D951DA13}"/>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7522" name="Rectangle 2">
            <a:extLst>
              <a:ext uri="{FF2B5EF4-FFF2-40B4-BE49-F238E27FC236}">
                <a16:creationId xmlns:a16="http://schemas.microsoft.com/office/drawing/2014/main" id="{2B855475-78B2-634E-AC87-CFB27E8D2D0B}"/>
              </a:ext>
            </a:extLst>
          </p:cNvPr>
          <p:cNvSpPr>
            <a:spLocks noGrp="1" noChangeArrowheads="1"/>
          </p:cNvSpPr>
          <p:nvPr>
            <p:ph type="title" idx="4294967295"/>
          </p:nvPr>
        </p:nvSpPr>
        <p:spPr>
          <a:xfrm>
            <a:off x="455613" y="836712"/>
            <a:ext cx="8232775" cy="1138238"/>
          </a:xfrm>
        </p:spPr>
        <p:txBody>
          <a:bodyPr lIns="92047" tIns="46022" rIns="92047" bIns="46022" anchorCtr="0"/>
          <a:lstStyle/>
          <a:p>
            <a:pPr eaLnBrk="1" hangingPunct="1">
              <a:defRPr/>
            </a:pPr>
            <a:r>
              <a:rPr lang="sv-SE" dirty="0">
                <a:latin typeface="Calibri" panose="020F0502020204030204" pitchFamily="34" charset="0"/>
                <a:cs typeface="Calibri" panose="020F0502020204030204" pitchFamily="34" charset="0"/>
              </a:rPr>
              <a:t>Tävlingsbestraffningar</a:t>
            </a:r>
          </a:p>
        </p:txBody>
      </p:sp>
      <p:sp>
        <p:nvSpPr>
          <p:cNvPr id="107523" name="Rectangle 3">
            <a:extLst>
              <a:ext uri="{FF2B5EF4-FFF2-40B4-BE49-F238E27FC236}">
                <a16:creationId xmlns:a16="http://schemas.microsoft.com/office/drawing/2014/main" id="{4068C6E9-4BF3-E742-8890-BC3C4707DC2F}"/>
              </a:ext>
            </a:extLst>
          </p:cNvPr>
          <p:cNvSpPr>
            <a:spLocks noGrp="1" noChangeArrowheads="1"/>
          </p:cNvSpPr>
          <p:nvPr>
            <p:ph type="body" idx="4294967295"/>
          </p:nvPr>
        </p:nvSpPr>
        <p:spPr>
          <a:xfrm>
            <a:off x="1103685" y="2132856"/>
            <a:ext cx="7212731" cy="4086126"/>
          </a:xfrm>
        </p:spPr>
        <p:txBody>
          <a:bodyPr lIns="182503" tIns="46022" rIns="182503" bIns="46022"/>
          <a:lstStyle/>
          <a:p>
            <a:pPr eaLnBrk="1" hangingPunct="1">
              <a:defRPr/>
            </a:pPr>
            <a:r>
              <a:rPr lang="sv-SE" sz="2700" dirty="0">
                <a:latin typeface="Calibri" panose="020F0502020204030204" pitchFamily="34" charset="0"/>
                <a:cs typeface="Calibri" panose="020F0502020204030204" pitchFamily="34" charset="0"/>
              </a:rPr>
              <a:t>Vad blir straffet?</a:t>
            </a:r>
          </a:p>
          <a:p>
            <a:pPr lvl="1" eaLnBrk="1" hangingPunct="1">
              <a:defRPr/>
            </a:pPr>
            <a:r>
              <a:rPr lang="sv-SE" sz="2700" dirty="0">
                <a:latin typeface="Calibri" panose="020F0502020204030204" pitchFamily="34" charset="0"/>
                <a:cs typeface="Calibri" panose="020F0502020204030204" pitchFamily="34" charset="0"/>
              </a:rPr>
              <a:t>Varning</a:t>
            </a:r>
          </a:p>
          <a:p>
            <a:pPr lvl="1" eaLnBrk="1" hangingPunct="1">
              <a:defRPr/>
            </a:pPr>
            <a:r>
              <a:rPr lang="sv-SE" sz="2700" dirty="0">
                <a:latin typeface="Calibri" panose="020F0502020204030204" pitchFamily="34" charset="0"/>
                <a:cs typeface="Calibri" panose="020F0502020204030204" pitchFamily="34" charset="0"/>
              </a:rPr>
              <a:t>Uteslutning ur heat</a:t>
            </a:r>
          </a:p>
          <a:p>
            <a:pPr lvl="1" eaLnBrk="1" hangingPunct="1">
              <a:defRPr/>
            </a:pPr>
            <a:r>
              <a:rPr lang="sv-SE" sz="2700" dirty="0" err="1">
                <a:latin typeface="Calibri" panose="020F0502020204030204" pitchFamily="34" charset="0"/>
                <a:cs typeface="Calibri" panose="020F0502020204030204" pitchFamily="34" charset="0"/>
              </a:rPr>
              <a:t>Tävlingsböter</a:t>
            </a:r>
            <a:endParaRPr lang="sv-SE" sz="2700" dirty="0">
              <a:latin typeface="Calibri" panose="020F0502020204030204" pitchFamily="34" charset="0"/>
              <a:cs typeface="Calibri" panose="020F0502020204030204" pitchFamily="34" charset="0"/>
            </a:endParaRPr>
          </a:p>
          <a:p>
            <a:pPr lvl="1" eaLnBrk="1" hangingPunct="1">
              <a:defRPr/>
            </a:pPr>
            <a:r>
              <a:rPr lang="sv-SE" sz="2700" dirty="0">
                <a:latin typeface="Calibri" panose="020F0502020204030204" pitchFamily="34" charset="0"/>
                <a:cs typeface="Calibri" panose="020F0502020204030204" pitchFamily="34" charset="0"/>
              </a:rPr>
              <a:t>Diskvalifikation (uteslutning ur tävling)</a:t>
            </a:r>
          </a:p>
          <a:p>
            <a:pPr lvl="1" eaLnBrk="1" hangingPunct="1">
              <a:defRPr/>
            </a:pPr>
            <a:endParaRPr lang="sv-SE" sz="2700" dirty="0">
              <a:latin typeface="Calibri" panose="020F0502020204030204" pitchFamily="34" charset="0"/>
              <a:cs typeface="Calibri" panose="020F0502020204030204" pitchFamily="34" charset="0"/>
            </a:endParaRPr>
          </a:p>
          <a:p>
            <a:pPr eaLnBrk="1" hangingPunct="1">
              <a:defRPr/>
            </a:pPr>
            <a:r>
              <a:rPr lang="sv-SE" sz="2700" dirty="0" err="1">
                <a:latin typeface="Calibri" panose="020F0502020204030204" pitchFamily="34" charset="0"/>
                <a:cs typeface="Calibri" panose="020F0502020204030204" pitchFamily="34" charset="0"/>
              </a:rPr>
              <a:t>Racecontroler</a:t>
            </a:r>
            <a:r>
              <a:rPr lang="sv-SE" sz="2700" dirty="0">
                <a:latin typeface="Calibri" panose="020F0502020204030204" pitchFamily="34" charset="0"/>
                <a:cs typeface="Calibri" panose="020F0502020204030204" pitchFamily="34" charset="0"/>
              </a:rPr>
              <a:t> eller Tävlingsledare </a:t>
            </a:r>
            <a:br>
              <a:rPr lang="sv-SE" sz="2700" dirty="0">
                <a:latin typeface="Calibri" panose="020F0502020204030204" pitchFamily="34" charset="0"/>
                <a:cs typeface="Calibri" panose="020F0502020204030204" pitchFamily="34" charset="0"/>
              </a:rPr>
            </a:br>
            <a:r>
              <a:rPr lang="sv-SE" sz="2700" dirty="0">
                <a:latin typeface="Calibri" panose="020F0502020204030204" pitchFamily="34" charset="0"/>
                <a:cs typeface="Calibri" panose="020F0502020204030204" pitchFamily="34" charset="0"/>
              </a:rPr>
              <a:t>(bitr. tävlingsledare) delar ut bestraffningar.</a:t>
            </a:r>
          </a:p>
        </p:txBody>
      </p:sp>
      <p:pic>
        <p:nvPicPr>
          <p:cNvPr id="10" name="Bildobjekt 9">
            <a:extLst>
              <a:ext uri="{FF2B5EF4-FFF2-40B4-BE49-F238E27FC236}">
                <a16:creationId xmlns:a16="http://schemas.microsoft.com/office/drawing/2014/main" id="{D6BFD822-E236-4745-ABD2-5E1AC3BA2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7523">
                                            <p:txEl>
                                              <p:pRg st="3" end="3"/>
                                            </p:txEl>
                                          </p:spTgt>
                                        </p:tgtEl>
                                        <p:attrNameLst>
                                          <p:attrName>style.visibility</p:attrName>
                                        </p:attrNameLst>
                                      </p:cBhvr>
                                      <p:to>
                                        <p:strVal val="visible"/>
                                      </p:to>
                                    </p:set>
                                    <p:anim calcmode="lin" valueType="num">
                                      <p:cBhvr additive="base">
                                        <p:cTn id="25"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7523">
                                            <p:txEl>
                                              <p:pRg st="4" end="4"/>
                                            </p:txEl>
                                          </p:spTgt>
                                        </p:tgtEl>
                                        <p:attrNameLst>
                                          <p:attrName>style.visibility</p:attrName>
                                        </p:attrNameLst>
                                      </p:cBhvr>
                                      <p:to>
                                        <p:strVal val="visible"/>
                                      </p:to>
                                    </p:set>
                                    <p:anim calcmode="lin" valueType="num">
                                      <p:cBhvr additive="base">
                                        <p:cTn id="31"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7523">
                                            <p:txEl>
                                              <p:pRg st="6" end="6"/>
                                            </p:txEl>
                                          </p:spTgt>
                                        </p:tgtEl>
                                        <p:attrNameLst>
                                          <p:attrName>style.visibility</p:attrName>
                                        </p:attrNameLst>
                                      </p:cBhvr>
                                      <p:to>
                                        <p:strVal val="visible"/>
                                      </p:to>
                                    </p:set>
                                    <p:anim calcmode="lin" valueType="num">
                                      <p:cBhvr additive="base">
                                        <p:cTn id="37"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5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B12FFD7-AEA3-BA4B-8C10-6301DB95926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569FDBD6-C3A9-DE42-A55A-2F742C1292C4}" type="slidenum">
              <a:rPr lang="sv-SE" altLang="sv-SE" sz="1000"/>
              <a:pPr>
                <a:spcBef>
                  <a:spcPct val="0"/>
                </a:spcBef>
                <a:buClrTx/>
                <a:buSzTx/>
                <a:buFontTx/>
                <a:buNone/>
              </a:pPr>
              <a:t>42</a:t>
            </a:fld>
            <a:endParaRPr lang="sv-SE" altLang="sv-SE" sz="1000"/>
          </a:p>
        </p:txBody>
      </p:sp>
      <p:sp>
        <p:nvSpPr>
          <p:cNvPr id="98308" name="Platshållare för datum 3">
            <a:extLst>
              <a:ext uri="{FF2B5EF4-FFF2-40B4-BE49-F238E27FC236}">
                <a16:creationId xmlns:a16="http://schemas.microsoft.com/office/drawing/2014/main" id="{201B0754-6013-D440-8FAD-B394A5BEEFB5}"/>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98309" name="Platshållare för bildnummer 5">
            <a:extLst>
              <a:ext uri="{FF2B5EF4-FFF2-40B4-BE49-F238E27FC236}">
                <a16:creationId xmlns:a16="http://schemas.microsoft.com/office/drawing/2014/main" id="{F5B0B531-7124-AF45-9BD1-E2ED7BDD7A62}"/>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7522" name="Rectangle 2">
            <a:extLst>
              <a:ext uri="{FF2B5EF4-FFF2-40B4-BE49-F238E27FC236}">
                <a16:creationId xmlns:a16="http://schemas.microsoft.com/office/drawing/2014/main" id="{C67878A7-6DBB-344E-A204-B69DF9244598}"/>
              </a:ext>
            </a:extLst>
          </p:cNvPr>
          <p:cNvSpPr>
            <a:spLocks noGrp="1" noChangeArrowheads="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Förbundsbestraffningar</a:t>
            </a:r>
          </a:p>
        </p:txBody>
      </p:sp>
      <p:sp>
        <p:nvSpPr>
          <p:cNvPr id="107523" name="Rectangle 3">
            <a:extLst>
              <a:ext uri="{FF2B5EF4-FFF2-40B4-BE49-F238E27FC236}">
                <a16:creationId xmlns:a16="http://schemas.microsoft.com/office/drawing/2014/main" id="{0CFD2284-3423-4E40-83A2-727ED2706B64}"/>
              </a:ext>
            </a:extLst>
          </p:cNvPr>
          <p:cNvSpPr>
            <a:spLocks noGrp="1" noChangeArrowheads="1"/>
          </p:cNvSpPr>
          <p:nvPr>
            <p:ph type="body" idx="4294967295"/>
          </p:nvPr>
        </p:nvSpPr>
        <p:spPr>
          <a:xfrm>
            <a:off x="455613" y="1921023"/>
            <a:ext cx="8232775" cy="4532313"/>
          </a:xfrm>
        </p:spPr>
        <p:txBody>
          <a:bodyPr lIns="182503" tIns="46022" rIns="182503" bIns="46022"/>
          <a:lstStyle/>
          <a:p>
            <a:pPr algn="ctr" eaLnBrk="1" hangingPunct="1">
              <a:lnSpc>
                <a:spcPct val="80000"/>
              </a:lnSpc>
              <a:buFont typeface="Wingdings" pitchFamily="2" charset="2"/>
              <a:buNone/>
              <a:defRPr/>
            </a:pPr>
            <a:r>
              <a:rPr lang="sv-SE" sz="2400" b="1" dirty="0">
                <a:solidFill>
                  <a:srgbClr val="CC0000"/>
                </a:solidFill>
              </a:rPr>
              <a:t>RF 14 BESTRAFFNINGSÄRENDEN</a:t>
            </a:r>
          </a:p>
          <a:p>
            <a:pPr eaLnBrk="1" hangingPunct="1">
              <a:lnSpc>
                <a:spcPct val="80000"/>
              </a:lnSpc>
              <a:defRPr/>
            </a:pPr>
            <a:endParaRPr lang="sv-SE" sz="2400" b="1" dirty="0">
              <a:solidFill>
                <a:srgbClr val="CC0000"/>
              </a:solidFill>
            </a:endParaRPr>
          </a:p>
          <a:p>
            <a:pPr algn="ctr" eaLnBrk="1" hangingPunct="1">
              <a:lnSpc>
                <a:spcPct val="80000"/>
              </a:lnSpc>
              <a:buFont typeface="Wingdings" pitchFamily="2" charset="2"/>
              <a:buNone/>
              <a:defRPr/>
            </a:pPr>
            <a:r>
              <a:rPr lang="sv-SE" u="sng" dirty="0">
                <a:latin typeface="Calibri" panose="020F0502020204030204" pitchFamily="34" charset="0"/>
                <a:cs typeface="Calibri" panose="020F0502020204030204" pitchFamily="34" charset="0"/>
              </a:rPr>
              <a:t>Omfattning</a:t>
            </a:r>
            <a:r>
              <a:rPr lang="sv-SE" dirty="0">
                <a:latin typeface="Calibri" panose="020F0502020204030204" pitchFamily="34" charset="0"/>
                <a:cs typeface="Calibri" panose="020F0502020204030204" pitchFamily="34" charset="0"/>
              </a:rPr>
              <a:t> </a:t>
            </a:r>
          </a:p>
          <a:p>
            <a:pPr marL="0" indent="0" eaLnBrk="1" hangingPunct="1">
              <a:lnSpc>
                <a:spcPct val="80000"/>
              </a:lnSpc>
              <a:buNone/>
              <a:defRPr/>
            </a:pPr>
            <a:endParaRPr lang="sv-SE" dirty="0">
              <a:latin typeface="Calibri" panose="020F0502020204030204" pitchFamily="34" charset="0"/>
              <a:cs typeface="Calibri" panose="020F0502020204030204" pitchFamily="34" charset="0"/>
            </a:endParaRPr>
          </a:p>
          <a:p>
            <a:pPr eaLnBrk="1" hangingPunct="1">
              <a:lnSpc>
                <a:spcPct val="80000"/>
              </a:lnSpc>
              <a:defRPr/>
            </a:pPr>
            <a:r>
              <a:rPr lang="sv-SE" dirty="0">
                <a:latin typeface="Calibri" panose="020F0502020204030204" pitchFamily="34" charset="0"/>
                <a:cs typeface="Calibri" panose="020F0502020204030204" pitchFamily="34" charset="0"/>
              </a:rPr>
              <a:t>Enskild medlem inom RF. </a:t>
            </a:r>
          </a:p>
          <a:p>
            <a:pPr eaLnBrk="1" hangingPunct="1">
              <a:lnSpc>
                <a:spcPct val="80000"/>
              </a:lnSpc>
              <a:defRPr/>
            </a:pPr>
            <a:r>
              <a:rPr lang="sv-SE" dirty="0">
                <a:latin typeface="Calibri" panose="020F0502020204030204" pitchFamily="34" charset="0"/>
                <a:cs typeface="Calibri" panose="020F0502020204030204" pitchFamily="34" charset="0"/>
              </a:rPr>
              <a:t>Funktionär. </a:t>
            </a:r>
          </a:p>
          <a:p>
            <a:pPr eaLnBrk="1" hangingPunct="1">
              <a:lnSpc>
                <a:spcPct val="80000"/>
              </a:lnSpc>
              <a:defRPr/>
            </a:pPr>
            <a:r>
              <a:rPr lang="sv-SE" dirty="0">
                <a:latin typeface="Calibri" panose="020F0502020204030204" pitchFamily="34" charset="0"/>
                <a:cs typeface="Calibri" panose="020F0502020204030204" pitchFamily="34" charset="0"/>
              </a:rPr>
              <a:t>Annan som biträder tävlande oavsett medlemskap.</a:t>
            </a:r>
          </a:p>
          <a:p>
            <a:pPr lvl="1" eaLnBrk="1" hangingPunct="1">
              <a:lnSpc>
                <a:spcPct val="90000"/>
              </a:lnSpc>
              <a:defRPr/>
            </a:pPr>
            <a:endParaRPr lang="sv-SE" sz="2500" dirty="0"/>
          </a:p>
        </p:txBody>
      </p:sp>
      <p:pic>
        <p:nvPicPr>
          <p:cNvPr id="10" name="Bildobjekt 9">
            <a:extLst>
              <a:ext uri="{FF2B5EF4-FFF2-40B4-BE49-F238E27FC236}">
                <a16:creationId xmlns:a16="http://schemas.microsoft.com/office/drawing/2014/main" id="{BE412CC8-5401-2C48-A382-E8CBAB54B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07523">
                                            <p:txEl>
                                              <p:pRg st="2" end="2"/>
                                            </p:txEl>
                                          </p:spTgt>
                                        </p:tgtEl>
                                        <p:attrNameLst>
                                          <p:attrName>style.visibility</p:attrName>
                                        </p:attrNameLst>
                                      </p:cBhvr>
                                      <p:to>
                                        <p:strVal val="visible"/>
                                      </p:to>
                                    </p:set>
                                    <p:anim calcmode="lin" valueType="num">
                                      <p:cBhvr additive="base">
                                        <p:cTn id="12"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500"/>
                                  </p:stCondLst>
                                  <p:childTnLst>
                                    <p:set>
                                      <p:cBhvr>
                                        <p:cTn id="16" dur="1" fill="hold">
                                          <p:stCondLst>
                                            <p:cond delay="0"/>
                                          </p:stCondLst>
                                        </p:cTn>
                                        <p:tgtEl>
                                          <p:spTgt spid="107523">
                                            <p:txEl>
                                              <p:pRg st="4" end="4"/>
                                            </p:txEl>
                                          </p:spTgt>
                                        </p:tgtEl>
                                        <p:attrNameLst>
                                          <p:attrName>style.visibility</p:attrName>
                                        </p:attrNameLst>
                                      </p:cBhvr>
                                      <p:to>
                                        <p:strVal val="visible"/>
                                      </p:to>
                                    </p:set>
                                    <p:anim calcmode="lin" valueType="num">
                                      <p:cBhvr additive="base">
                                        <p:cTn id="17"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500"/>
                                  </p:stCondLst>
                                  <p:childTnLst>
                                    <p:set>
                                      <p:cBhvr>
                                        <p:cTn id="21" dur="1" fill="hold">
                                          <p:stCondLst>
                                            <p:cond delay="0"/>
                                          </p:stCondLst>
                                        </p:cTn>
                                        <p:tgtEl>
                                          <p:spTgt spid="107523">
                                            <p:txEl>
                                              <p:pRg st="5" end="5"/>
                                            </p:txEl>
                                          </p:spTgt>
                                        </p:tgtEl>
                                        <p:attrNameLst>
                                          <p:attrName>style.visibility</p:attrName>
                                        </p:attrNameLst>
                                      </p:cBhvr>
                                      <p:to>
                                        <p:strVal val="visible"/>
                                      </p:to>
                                    </p:set>
                                    <p:anim calcmode="lin" valueType="num">
                                      <p:cBhvr additive="base">
                                        <p:cTn id="22" dur="5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523">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nodeType="afterEffect">
                                  <p:stCondLst>
                                    <p:cond delay="500"/>
                                  </p:stCondLst>
                                  <p:childTnLst>
                                    <p:set>
                                      <p:cBhvr>
                                        <p:cTn id="26" dur="1" fill="hold">
                                          <p:stCondLst>
                                            <p:cond delay="0"/>
                                          </p:stCondLst>
                                        </p:cTn>
                                        <p:tgtEl>
                                          <p:spTgt spid="107523">
                                            <p:txEl>
                                              <p:pRg st="6" end="6"/>
                                            </p:txEl>
                                          </p:spTgt>
                                        </p:tgtEl>
                                        <p:attrNameLst>
                                          <p:attrName>style.visibility</p:attrName>
                                        </p:attrNameLst>
                                      </p:cBhvr>
                                      <p:to>
                                        <p:strVal val="visible"/>
                                      </p:to>
                                    </p:set>
                                    <p:anim calcmode="lin" valueType="num">
                                      <p:cBhvr additive="base">
                                        <p:cTn id="27"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ACFE19A-B143-6C4A-8CA6-86BFF4FB871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581452BB-1E23-9241-978F-603CE247BA85}" type="slidenum">
              <a:rPr lang="sv-SE" altLang="sv-SE" sz="1000"/>
              <a:pPr>
                <a:spcBef>
                  <a:spcPct val="0"/>
                </a:spcBef>
                <a:buClrTx/>
                <a:buSzTx/>
                <a:buFontTx/>
                <a:buNone/>
              </a:pPr>
              <a:t>43</a:t>
            </a:fld>
            <a:endParaRPr lang="sv-SE" altLang="sv-SE" sz="1000"/>
          </a:p>
        </p:txBody>
      </p:sp>
      <p:sp>
        <p:nvSpPr>
          <p:cNvPr id="100356" name="Platshållare för datum 3">
            <a:extLst>
              <a:ext uri="{FF2B5EF4-FFF2-40B4-BE49-F238E27FC236}">
                <a16:creationId xmlns:a16="http://schemas.microsoft.com/office/drawing/2014/main" id="{21918F9E-9C33-8C46-8781-332231ADB0B6}"/>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0357" name="Platshållare för bildnummer 5">
            <a:extLst>
              <a:ext uri="{FF2B5EF4-FFF2-40B4-BE49-F238E27FC236}">
                <a16:creationId xmlns:a16="http://schemas.microsoft.com/office/drawing/2014/main" id="{FD275B40-C479-5740-A016-2D2F3EA2AD4A}"/>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7522" name="Rectangle 2">
            <a:extLst>
              <a:ext uri="{FF2B5EF4-FFF2-40B4-BE49-F238E27FC236}">
                <a16:creationId xmlns:a16="http://schemas.microsoft.com/office/drawing/2014/main" id="{9ECF2426-7673-844C-A739-D0A8DFF5F466}"/>
              </a:ext>
            </a:extLst>
          </p:cNvPr>
          <p:cNvSpPr>
            <a:spLocks noGrp="1" noChangeArrowheads="1"/>
          </p:cNvSpPr>
          <p:nvPr>
            <p:ph type="title" idx="4294967295"/>
          </p:nvPr>
        </p:nvSpPr>
        <p:spPr>
          <a:xfrm>
            <a:off x="455613" y="778594"/>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Förbundsbestraffningar</a:t>
            </a:r>
          </a:p>
        </p:txBody>
      </p:sp>
      <p:sp>
        <p:nvSpPr>
          <p:cNvPr id="107523" name="Rectangle 3">
            <a:extLst>
              <a:ext uri="{FF2B5EF4-FFF2-40B4-BE49-F238E27FC236}">
                <a16:creationId xmlns:a16="http://schemas.microsoft.com/office/drawing/2014/main" id="{598C87D4-9D5B-AB48-9CA2-7200091F035D}"/>
              </a:ext>
            </a:extLst>
          </p:cNvPr>
          <p:cNvSpPr>
            <a:spLocks noGrp="1" noChangeArrowheads="1"/>
          </p:cNvSpPr>
          <p:nvPr>
            <p:ph type="body" idx="4294967295"/>
          </p:nvPr>
        </p:nvSpPr>
        <p:spPr>
          <a:xfrm>
            <a:off x="684213" y="1698649"/>
            <a:ext cx="7770812" cy="5002189"/>
          </a:xfrm>
        </p:spPr>
        <p:txBody>
          <a:bodyPr lIns="182503" tIns="46022" rIns="182503" bIns="46022"/>
          <a:lstStyle/>
          <a:p>
            <a:pPr eaLnBrk="1" hangingPunct="1">
              <a:lnSpc>
                <a:spcPct val="70000"/>
              </a:lnSpc>
              <a:buFont typeface="Wingdings" pitchFamily="2" charset="2"/>
              <a:buNone/>
              <a:defRPr/>
            </a:pPr>
            <a:r>
              <a:rPr lang="sv-SE" sz="2400" dirty="0">
                <a:solidFill>
                  <a:srgbClr val="CC0000"/>
                </a:solidFill>
                <a:latin typeface="Calibri" panose="020F0502020204030204" pitchFamily="34" charset="0"/>
                <a:cs typeface="Calibri" panose="020F0502020204030204" pitchFamily="34" charset="0"/>
              </a:rPr>
              <a:t>RF 14 Förseelser</a:t>
            </a:r>
          </a:p>
          <a:p>
            <a:pPr eaLnBrk="1" hangingPunct="1">
              <a:lnSpc>
                <a:spcPct val="70000"/>
              </a:lnSpc>
              <a:defRPr/>
            </a:pPr>
            <a:r>
              <a:rPr lang="sv-SE" sz="2400" dirty="0">
                <a:latin typeface="Calibri" panose="020F0502020204030204" pitchFamily="34" charset="0"/>
                <a:cs typeface="Calibri" panose="020F0502020204030204" pitchFamily="34" charset="0"/>
              </a:rPr>
              <a:t> Anmält sig, men inte kommer. </a:t>
            </a:r>
          </a:p>
          <a:p>
            <a:pPr eaLnBrk="1" hangingPunct="1">
              <a:lnSpc>
                <a:spcPct val="70000"/>
              </a:lnSpc>
              <a:defRPr/>
            </a:pPr>
            <a:r>
              <a:rPr lang="sv-SE" sz="2400" dirty="0">
                <a:latin typeface="Calibri" panose="020F0502020204030204" pitchFamily="34" charset="0"/>
                <a:cs typeface="Calibri" panose="020F0502020204030204" pitchFamily="34" charset="0"/>
              </a:rPr>
              <a:t> Annonserat om deltagare felaktigt.</a:t>
            </a:r>
          </a:p>
          <a:p>
            <a:pPr eaLnBrk="1" hangingPunct="1">
              <a:lnSpc>
                <a:spcPct val="70000"/>
              </a:lnSpc>
              <a:defRPr/>
            </a:pPr>
            <a:r>
              <a:rPr lang="sv-SE" sz="2400" dirty="0">
                <a:latin typeface="Calibri" panose="020F0502020204030204" pitchFamily="34" charset="0"/>
                <a:cs typeface="Calibri" panose="020F0502020204030204" pitchFamily="34" charset="0"/>
              </a:rPr>
              <a:t> Avstängd, men ändå deltar.</a:t>
            </a:r>
          </a:p>
          <a:p>
            <a:pPr eaLnBrk="1" hangingPunct="1">
              <a:lnSpc>
                <a:spcPct val="70000"/>
              </a:lnSpc>
              <a:defRPr/>
            </a:pPr>
            <a:r>
              <a:rPr lang="sv-SE" sz="2400" dirty="0">
                <a:latin typeface="Calibri" panose="020F0502020204030204" pitchFamily="34" charset="0"/>
                <a:cs typeface="Calibri" panose="020F0502020204030204" pitchFamily="34" charset="0"/>
              </a:rPr>
              <a:t> Tillåter deltagande trots avstängning.</a:t>
            </a:r>
          </a:p>
          <a:p>
            <a:pPr eaLnBrk="1" hangingPunct="1">
              <a:lnSpc>
                <a:spcPct val="70000"/>
              </a:lnSpc>
              <a:defRPr/>
            </a:pPr>
            <a:r>
              <a:rPr lang="sv-SE" sz="2400" dirty="0">
                <a:latin typeface="Calibri" panose="020F0502020204030204" pitchFamily="34" charset="0"/>
                <a:cs typeface="Calibri" panose="020F0502020204030204" pitchFamily="34" charset="0"/>
              </a:rPr>
              <a:t> Uppträder otillbörligt.</a:t>
            </a:r>
          </a:p>
          <a:p>
            <a:pPr eaLnBrk="1" hangingPunct="1">
              <a:lnSpc>
                <a:spcPct val="70000"/>
              </a:lnSpc>
              <a:defRPr/>
            </a:pPr>
            <a:r>
              <a:rPr lang="sv-SE" sz="2400" dirty="0">
                <a:latin typeface="Calibri" panose="020F0502020204030204" pitchFamily="34" charset="0"/>
                <a:cs typeface="Calibri" panose="020F0502020204030204" pitchFamily="34" charset="0"/>
              </a:rPr>
              <a:t> Våld.</a:t>
            </a:r>
          </a:p>
          <a:p>
            <a:pPr eaLnBrk="1" hangingPunct="1">
              <a:lnSpc>
                <a:spcPct val="70000"/>
              </a:lnSpc>
              <a:defRPr/>
            </a:pPr>
            <a:r>
              <a:rPr lang="sv-SE" sz="2400" dirty="0">
                <a:latin typeface="Calibri" panose="020F0502020204030204" pitchFamily="34" charset="0"/>
                <a:cs typeface="Calibri" panose="020F0502020204030204" pitchFamily="34" charset="0"/>
              </a:rPr>
              <a:t> Osanna uppgifter.</a:t>
            </a:r>
          </a:p>
          <a:p>
            <a:pPr eaLnBrk="1" hangingPunct="1">
              <a:lnSpc>
                <a:spcPct val="70000"/>
              </a:lnSpc>
              <a:defRPr/>
            </a:pPr>
            <a:r>
              <a:rPr lang="sv-SE" sz="2400" dirty="0">
                <a:latin typeface="Calibri" panose="020F0502020204030204" pitchFamily="34" charset="0"/>
                <a:cs typeface="Calibri" panose="020F0502020204030204" pitchFamily="34" charset="0"/>
              </a:rPr>
              <a:t> Falsk anmälan.</a:t>
            </a:r>
          </a:p>
          <a:p>
            <a:pPr eaLnBrk="1" hangingPunct="1">
              <a:lnSpc>
                <a:spcPct val="70000"/>
              </a:lnSpc>
              <a:defRPr/>
            </a:pPr>
            <a:r>
              <a:rPr lang="sv-SE" sz="2400" dirty="0">
                <a:latin typeface="Calibri" panose="020F0502020204030204" pitchFamily="34" charset="0"/>
                <a:cs typeface="Calibri" panose="020F0502020204030204" pitchFamily="34" charset="0"/>
              </a:rPr>
              <a:t> Utbetalt eller fått pengar orätt.</a:t>
            </a:r>
          </a:p>
          <a:p>
            <a:pPr eaLnBrk="1" hangingPunct="1">
              <a:lnSpc>
                <a:spcPct val="70000"/>
              </a:lnSpc>
              <a:defRPr/>
            </a:pPr>
            <a:r>
              <a:rPr lang="sv-SE" sz="2400" dirty="0">
                <a:latin typeface="Calibri" panose="020F0502020204030204" pitchFamily="34" charset="0"/>
                <a:cs typeface="Calibri" panose="020F0502020204030204" pitchFamily="34" charset="0"/>
              </a:rPr>
              <a:t> Otillbörlig förmån.</a:t>
            </a:r>
          </a:p>
          <a:p>
            <a:pPr eaLnBrk="1" hangingPunct="1">
              <a:lnSpc>
                <a:spcPct val="70000"/>
              </a:lnSpc>
              <a:defRPr/>
            </a:pPr>
            <a:r>
              <a:rPr lang="sv-SE" sz="2400" dirty="0">
                <a:latin typeface="Calibri" panose="020F0502020204030204" pitchFamily="34" charset="0"/>
                <a:cs typeface="Calibri" panose="020F0502020204030204" pitchFamily="34" charset="0"/>
              </a:rPr>
              <a:t> Skadat Bilsportens anseende.</a:t>
            </a:r>
          </a:p>
          <a:p>
            <a:pPr eaLnBrk="1" hangingPunct="1">
              <a:lnSpc>
                <a:spcPct val="70000"/>
              </a:lnSpc>
              <a:defRPr/>
            </a:pPr>
            <a:r>
              <a:rPr lang="sv-SE" sz="2400" dirty="0">
                <a:latin typeface="Calibri" panose="020F0502020204030204" pitchFamily="34" charset="0"/>
                <a:cs typeface="Calibri" panose="020F0502020204030204" pitchFamily="34" charset="0"/>
              </a:rPr>
              <a:t> Brutit mot Bilsportens regler.</a:t>
            </a:r>
          </a:p>
          <a:p>
            <a:pPr eaLnBrk="1" hangingPunct="1">
              <a:lnSpc>
                <a:spcPct val="70000"/>
              </a:lnSpc>
              <a:defRPr/>
            </a:pPr>
            <a:r>
              <a:rPr lang="sv-SE" sz="2400" dirty="0">
                <a:latin typeface="Calibri" panose="020F0502020204030204" pitchFamily="34" charset="0"/>
                <a:cs typeface="Calibri" panose="020F0502020204030204" pitchFamily="34" charset="0"/>
              </a:rPr>
              <a:t> Ekonomiska falsarier som skadat org. anseende.</a:t>
            </a:r>
          </a:p>
          <a:p>
            <a:pPr eaLnBrk="1" hangingPunct="1">
              <a:lnSpc>
                <a:spcPct val="70000"/>
              </a:lnSpc>
              <a:defRPr/>
            </a:pPr>
            <a:r>
              <a:rPr lang="sv-SE" sz="2400" dirty="0">
                <a:latin typeface="Calibri" panose="020F0502020204030204" pitchFamily="34" charset="0"/>
                <a:cs typeface="Calibri" panose="020F0502020204030204" pitchFamily="34" charset="0"/>
              </a:rPr>
              <a:t> Brott mot stadgar eller fattade beslut.</a:t>
            </a:r>
          </a:p>
          <a:p>
            <a:pPr lvl="1" eaLnBrk="1" hangingPunct="1">
              <a:lnSpc>
                <a:spcPct val="80000"/>
              </a:lnSpc>
              <a:defRPr/>
            </a:pPr>
            <a:endParaRPr lang="sv-SE" sz="2100" dirty="0"/>
          </a:p>
        </p:txBody>
      </p:sp>
      <p:pic>
        <p:nvPicPr>
          <p:cNvPr id="10" name="Bildobjekt 9">
            <a:extLst>
              <a:ext uri="{FF2B5EF4-FFF2-40B4-BE49-F238E27FC236}">
                <a16:creationId xmlns:a16="http://schemas.microsoft.com/office/drawing/2014/main" id="{8CF7C83D-BC13-844D-B940-CEBCADCFE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07523">
                                            <p:txEl>
                                              <p:pRg st="1" end="1"/>
                                            </p:txEl>
                                          </p:spTgt>
                                        </p:tgtEl>
                                        <p:attrNameLst>
                                          <p:attrName>style.visibility</p:attrName>
                                        </p:attrNameLst>
                                      </p:cBhvr>
                                      <p:to>
                                        <p:strVal val="visible"/>
                                      </p:to>
                                    </p:set>
                                    <p:anim calcmode="lin" valueType="num">
                                      <p:cBhvr additive="base">
                                        <p:cTn id="12"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500"/>
                                  </p:stCondLst>
                                  <p:childTnLst>
                                    <p:set>
                                      <p:cBhvr>
                                        <p:cTn id="16" dur="1" fill="hold">
                                          <p:stCondLst>
                                            <p:cond delay="0"/>
                                          </p:stCondLst>
                                        </p:cTn>
                                        <p:tgtEl>
                                          <p:spTgt spid="107523">
                                            <p:txEl>
                                              <p:pRg st="2" end="2"/>
                                            </p:txEl>
                                          </p:spTgt>
                                        </p:tgtEl>
                                        <p:attrNameLst>
                                          <p:attrName>style.visibility</p:attrName>
                                        </p:attrNameLst>
                                      </p:cBhvr>
                                      <p:to>
                                        <p:strVal val="visible"/>
                                      </p:to>
                                    </p:set>
                                    <p:anim calcmode="lin" valueType="num">
                                      <p:cBhvr additive="base">
                                        <p:cTn id="17"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500"/>
                                  </p:stCondLst>
                                  <p:childTnLst>
                                    <p:set>
                                      <p:cBhvr>
                                        <p:cTn id="21" dur="1" fill="hold">
                                          <p:stCondLst>
                                            <p:cond delay="0"/>
                                          </p:stCondLst>
                                        </p:cTn>
                                        <p:tgtEl>
                                          <p:spTgt spid="107523">
                                            <p:txEl>
                                              <p:pRg st="3" end="3"/>
                                            </p:txEl>
                                          </p:spTgt>
                                        </p:tgtEl>
                                        <p:attrNameLst>
                                          <p:attrName>style.visibility</p:attrName>
                                        </p:attrNameLst>
                                      </p:cBhvr>
                                      <p:to>
                                        <p:strVal val="visible"/>
                                      </p:to>
                                    </p:set>
                                    <p:anim calcmode="lin" valueType="num">
                                      <p:cBhvr additive="base">
                                        <p:cTn id="22"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52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nodeType="afterEffect">
                                  <p:stCondLst>
                                    <p:cond delay="500"/>
                                  </p:stCondLst>
                                  <p:childTnLst>
                                    <p:set>
                                      <p:cBhvr>
                                        <p:cTn id="26" dur="1" fill="hold">
                                          <p:stCondLst>
                                            <p:cond delay="0"/>
                                          </p:stCondLst>
                                        </p:cTn>
                                        <p:tgtEl>
                                          <p:spTgt spid="107523">
                                            <p:txEl>
                                              <p:pRg st="4" end="4"/>
                                            </p:txEl>
                                          </p:spTgt>
                                        </p:tgtEl>
                                        <p:attrNameLst>
                                          <p:attrName>style.visibility</p:attrName>
                                        </p:attrNameLst>
                                      </p:cBhvr>
                                      <p:to>
                                        <p:strVal val="visible"/>
                                      </p:to>
                                    </p:set>
                                    <p:anim calcmode="lin" valueType="num">
                                      <p:cBhvr additive="base">
                                        <p:cTn id="27"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nodeType="afterEffect">
                                  <p:stCondLst>
                                    <p:cond delay="500"/>
                                  </p:stCondLst>
                                  <p:childTnLst>
                                    <p:set>
                                      <p:cBhvr>
                                        <p:cTn id="31" dur="1" fill="hold">
                                          <p:stCondLst>
                                            <p:cond delay="0"/>
                                          </p:stCondLst>
                                        </p:cTn>
                                        <p:tgtEl>
                                          <p:spTgt spid="107523">
                                            <p:txEl>
                                              <p:pRg st="5" end="5"/>
                                            </p:txEl>
                                          </p:spTgt>
                                        </p:tgtEl>
                                        <p:attrNameLst>
                                          <p:attrName>style.visibility</p:attrName>
                                        </p:attrNameLst>
                                      </p:cBhvr>
                                      <p:to>
                                        <p:strVal val="visible"/>
                                      </p:to>
                                    </p:set>
                                    <p:anim calcmode="lin" valueType="num">
                                      <p:cBhvr additive="base">
                                        <p:cTn id="32" dur="5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752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000"/>
                            </p:stCondLst>
                            <p:childTnLst>
                              <p:par>
                                <p:cTn id="35" presetID="2" presetClass="entr" presetSubtype="4" fill="hold" nodeType="afterEffect">
                                  <p:stCondLst>
                                    <p:cond delay="500"/>
                                  </p:stCondLst>
                                  <p:childTnLst>
                                    <p:set>
                                      <p:cBhvr>
                                        <p:cTn id="36" dur="1" fill="hold">
                                          <p:stCondLst>
                                            <p:cond delay="0"/>
                                          </p:stCondLst>
                                        </p:cTn>
                                        <p:tgtEl>
                                          <p:spTgt spid="107523">
                                            <p:txEl>
                                              <p:pRg st="6" end="6"/>
                                            </p:txEl>
                                          </p:spTgt>
                                        </p:tgtEl>
                                        <p:attrNameLst>
                                          <p:attrName>style.visibility</p:attrName>
                                        </p:attrNameLst>
                                      </p:cBhvr>
                                      <p:to>
                                        <p:strVal val="visible"/>
                                      </p:to>
                                    </p:set>
                                    <p:anim calcmode="lin" valueType="num">
                                      <p:cBhvr additive="base">
                                        <p:cTn id="37"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52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7000"/>
                            </p:stCondLst>
                            <p:childTnLst>
                              <p:par>
                                <p:cTn id="40" presetID="2" presetClass="entr" presetSubtype="4" fill="hold" nodeType="afterEffect">
                                  <p:stCondLst>
                                    <p:cond delay="500"/>
                                  </p:stCondLst>
                                  <p:childTnLst>
                                    <p:set>
                                      <p:cBhvr>
                                        <p:cTn id="41" dur="1" fill="hold">
                                          <p:stCondLst>
                                            <p:cond delay="0"/>
                                          </p:stCondLst>
                                        </p:cTn>
                                        <p:tgtEl>
                                          <p:spTgt spid="107523">
                                            <p:txEl>
                                              <p:pRg st="7" end="7"/>
                                            </p:txEl>
                                          </p:spTgt>
                                        </p:tgtEl>
                                        <p:attrNameLst>
                                          <p:attrName>style.visibility</p:attrName>
                                        </p:attrNameLst>
                                      </p:cBhvr>
                                      <p:to>
                                        <p:strVal val="visible"/>
                                      </p:to>
                                    </p:set>
                                    <p:anim calcmode="lin" valueType="num">
                                      <p:cBhvr additive="base">
                                        <p:cTn id="42" dur="500" fill="hold"/>
                                        <p:tgtEl>
                                          <p:spTgt spid="10752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7523">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8000"/>
                            </p:stCondLst>
                            <p:childTnLst>
                              <p:par>
                                <p:cTn id="45" presetID="2" presetClass="entr" presetSubtype="4" fill="hold" nodeType="afterEffect">
                                  <p:stCondLst>
                                    <p:cond delay="500"/>
                                  </p:stCondLst>
                                  <p:childTnLst>
                                    <p:set>
                                      <p:cBhvr>
                                        <p:cTn id="46" dur="1" fill="hold">
                                          <p:stCondLst>
                                            <p:cond delay="0"/>
                                          </p:stCondLst>
                                        </p:cTn>
                                        <p:tgtEl>
                                          <p:spTgt spid="107523">
                                            <p:txEl>
                                              <p:pRg st="8" end="8"/>
                                            </p:txEl>
                                          </p:spTgt>
                                        </p:tgtEl>
                                        <p:attrNameLst>
                                          <p:attrName>style.visibility</p:attrName>
                                        </p:attrNameLst>
                                      </p:cBhvr>
                                      <p:to>
                                        <p:strVal val="visible"/>
                                      </p:to>
                                    </p:set>
                                    <p:anim calcmode="lin" valueType="num">
                                      <p:cBhvr additive="base">
                                        <p:cTn id="47" dur="500" fill="hold"/>
                                        <p:tgtEl>
                                          <p:spTgt spid="10752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7523">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9000"/>
                            </p:stCondLst>
                            <p:childTnLst>
                              <p:par>
                                <p:cTn id="50" presetID="2" presetClass="entr" presetSubtype="4" fill="hold" nodeType="afterEffect">
                                  <p:stCondLst>
                                    <p:cond delay="500"/>
                                  </p:stCondLst>
                                  <p:childTnLst>
                                    <p:set>
                                      <p:cBhvr>
                                        <p:cTn id="51" dur="1" fill="hold">
                                          <p:stCondLst>
                                            <p:cond delay="0"/>
                                          </p:stCondLst>
                                        </p:cTn>
                                        <p:tgtEl>
                                          <p:spTgt spid="107523">
                                            <p:txEl>
                                              <p:pRg st="9" end="9"/>
                                            </p:txEl>
                                          </p:spTgt>
                                        </p:tgtEl>
                                        <p:attrNameLst>
                                          <p:attrName>style.visibility</p:attrName>
                                        </p:attrNameLst>
                                      </p:cBhvr>
                                      <p:to>
                                        <p:strVal val="visible"/>
                                      </p:to>
                                    </p:set>
                                    <p:anim calcmode="lin" valueType="num">
                                      <p:cBhvr additive="base">
                                        <p:cTn id="52" dur="500" fill="hold"/>
                                        <p:tgtEl>
                                          <p:spTgt spid="10752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7523">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10000"/>
                            </p:stCondLst>
                            <p:childTnLst>
                              <p:par>
                                <p:cTn id="55" presetID="2" presetClass="entr" presetSubtype="4" fill="hold" nodeType="afterEffect">
                                  <p:stCondLst>
                                    <p:cond delay="500"/>
                                  </p:stCondLst>
                                  <p:childTnLst>
                                    <p:set>
                                      <p:cBhvr>
                                        <p:cTn id="56" dur="1" fill="hold">
                                          <p:stCondLst>
                                            <p:cond delay="0"/>
                                          </p:stCondLst>
                                        </p:cTn>
                                        <p:tgtEl>
                                          <p:spTgt spid="107523">
                                            <p:txEl>
                                              <p:pRg st="10" end="10"/>
                                            </p:txEl>
                                          </p:spTgt>
                                        </p:tgtEl>
                                        <p:attrNameLst>
                                          <p:attrName>style.visibility</p:attrName>
                                        </p:attrNameLst>
                                      </p:cBhvr>
                                      <p:to>
                                        <p:strVal val="visible"/>
                                      </p:to>
                                    </p:set>
                                    <p:anim calcmode="lin" valueType="num">
                                      <p:cBhvr additive="base">
                                        <p:cTn id="57" dur="500" fill="hold"/>
                                        <p:tgtEl>
                                          <p:spTgt spid="10752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752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1000"/>
                            </p:stCondLst>
                            <p:childTnLst>
                              <p:par>
                                <p:cTn id="60" presetID="2" presetClass="entr" presetSubtype="4" fill="hold" nodeType="afterEffect">
                                  <p:stCondLst>
                                    <p:cond delay="500"/>
                                  </p:stCondLst>
                                  <p:childTnLst>
                                    <p:set>
                                      <p:cBhvr>
                                        <p:cTn id="61" dur="1" fill="hold">
                                          <p:stCondLst>
                                            <p:cond delay="0"/>
                                          </p:stCondLst>
                                        </p:cTn>
                                        <p:tgtEl>
                                          <p:spTgt spid="107523">
                                            <p:txEl>
                                              <p:pRg st="11" end="11"/>
                                            </p:txEl>
                                          </p:spTgt>
                                        </p:tgtEl>
                                        <p:attrNameLst>
                                          <p:attrName>style.visibility</p:attrName>
                                        </p:attrNameLst>
                                      </p:cBhvr>
                                      <p:to>
                                        <p:strVal val="visible"/>
                                      </p:to>
                                    </p:set>
                                    <p:anim calcmode="lin" valueType="num">
                                      <p:cBhvr additive="base">
                                        <p:cTn id="62" dur="500" fill="hold"/>
                                        <p:tgtEl>
                                          <p:spTgt spid="10752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752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2000"/>
                            </p:stCondLst>
                            <p:childTnLst>
                              <p:par>
                                <p:cTn id="65" presetID="2" presetClass="entr" presetSubtype="4" fill="hold" nodeType="afterEffect">
                                  <p:stCondLst>
                                    <p:cond delay="500"/>
                                  </p:stCondLst>
                                  <p:childTnLst>
                                    <p:set>
                                      <p:cBhvr>
                                        <p:cTn id="66" dur="1" fill="hold">
                                          <p:stCondLst>
                                            <p:cond delay="0"/>
                                          </p:stCondLst>
                                        </p:cTn>
                                        <p:tgtEl>
                                          <p:spTgt spid="107523">
                                            <p:txEl>
                                              <p:pRg st="12" end="12"/>
                                            </p:txEl>
                                          </p:spTgt>
                                        </p:tgtEl>
                                        <p:attrNameLst>
                                          <p:attrName>style.visibility</p:attrName>
                                        </p:attrNameLst>
                                      </p:cBhvr>
                                      <p:to>
                                        <p:strVal val="visible"/>
                                      </p:to>
                                    </p:set>
                                    <p:anim calcmode="lin" valueType="num">
                                      <p:cBhvr additive="base">
                                        <p:cTn id="67" dur="500" fill="hold"/>
                                        <p:tgtEl>
                                          <p:spTgt spid="10752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752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13000"/>
                            </p:stCondLst>
                            <p:childTnLst>
                              <p:par>
                                <p:cTn id="70" presetID="2" presetClass="entr" presetSubtype="4" fill="hold" nodeType="afterEffect">
                                  <p:stCondLst>
                                    <p:cond delay="500"/>
                                  </p:stCondLst>
                                  <p:childTnLst>
                                    <p:set>
                                      <p:cBhvr>
                                        <p:cTn id="71" dur="1" fill="hold">
                                          <p:stCondLst>
                                            <p:cond delay="0"/>
                                          </p:stCondLst>
                                        </p:cTn>
                                        <p:tgtEl>
                                          <p:spTgt spid="107523">
                                            <p:txEl>
                                              <p:pRg st="13" end="13"/>
                                            </p:txEl>
                                          </p:spTgt>
                                        </p:tgtEl>
                                        <p:attrNameLst>
                                          <p:attrName>style.visibility</p:attrName>
                                        </p:attrNameLst>
                                      </p:cBhvr>
                                      <p:to>
                                        <p:strVal val="visible"/>
                                      </p:to>
                                    </p:set>
                                    <p:anim calcmode="lin" valueType="num">
                                      <p:cBhvr additive="base">
                                        <p:cTn id="72" dur="500" fill="hold"/>
                                        <p:tgtEl>
                                          <p:spTgt spid="10752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752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14000"/>
                            </p:stCondLst>
                            <p:childTnLst>
                              <p:par>
                                <p:cTn id="75" presetID="2" presetClass="entr" presetSubtype="4" fill="hold" nodeType="afterEffect">
                                  <p:stCondLst>
                                    <p:cond delay="500"/>
                                  </p:stCondLst>
                                  <p:childTnLst>
                                    <p:set>
                                      <p:cBhvr>
                                        <p:cTn id="76" dur="1" fill="hold">
                                          <p:stCondLst>
                                            <p:cond delay="0"/>
                                          </p:stCondLst>
                                        </p:cTn>
                                        <p:tgtEl>
                                          <p:spTgt spid="107523">
                                            <p:txEl>
                                              <p:pRg st="14" end="14"/>
                                            </p:txEl>
                                          </p:spTgt>
                                        </p:tgtEl>
                                        <p:attrNameLst>
                                          <p:attrName>style.visibility</p:attrName>
                                        </p:attrNameLst>
                                      </p:cBhvr>
                                      <p:to>
                                        <p:strVal val="visible"/>
                                      </p:to>
                                    </p:set>
                                    <p:anim calcmode="lin" valueType="num">
                                      <p:cBhvr additive="base">
                                        <p:cTn id="77" dur="500" fill="hold"/>
                                        <p:tgtEl>
                                          <p:spTgt spid="10752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752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993B8A64-8BAC-B14A-BE06-E79D7CE11515}"/>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68D3747-15CB-5846-B929-864CA1C319A7}" type="slidenum">
              <a:rPr lang="sv-SE" altLang="sv-SE" sz="1000"/>
              <a:pPr>
                <a:spcBef>
                  <a:spcPct val="0"/>
                </a:spcBef>
                <a:buClrTx/>
                <a:buSzTx/>
                <a:buFontTx/>
                <a:buNone/>
              </a:pPr>
              <a:t>44</a:t>
            </a:fld>
            <a:endParaRPr lang="sv-SE" altLang="sv-SE" sz="1000"/>
          </a:p>
        </p:txBody>
      </p:sp>
      <p:sp>
        <p:nvSpPr>
          <p:cNvPr id="102404" name="Platshållare för datum 3">
            <a:extLst>
              <a:ext uri="{FF2B5EF4-FFF2-40B4-BE49-F238E27FC236}">
                <a16:creationId xmlns:a16="http://schemas.microsoft.com/office/drawing/2014/main" id="{987460F4-7B9C-5A40-89C6-7FB93D7C6098}"/>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2405" name="Platshållare för bildnummer 5">
            <a:extLst>
              <a:ext uri="{FF2B5EF4-FFF2-40B4-BE49-F238E27FC236}">
                <a16:creationId xmlns:a16="http://schemas.microsoft.com/office/drawing/2014/main" id="{3ED2295D-2FA3-6042-8439-709BEACDDE06}"/>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8546" name="Rectangle 2">
            <a:extLst>
              <a:ext uri="{FF2B5EF4-FFF2-40B4-BE49-F238E27FC236}">
                <a16:creationId xmlns:a16="http://schemas.microsoft.com/office/drawing/2014/main" id="{4ED2FBCF-ECCC-0B48-9408-D61A8ED6143A}"/>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Protester</a:t>
            </a:r>
          </a:p>
        </p:txBody>
      </p:sp>
      <p:sp>
        <p:nvSpPr>
          <p:cNvPr id="108547" name="Rectangle 3">
            <a:extLst>
              <a:ext uri="{FF2B5EF4-FFF2-40B4-BE49-F238E27FC236}">
                <a16:creationId xmlns:a16="http://schemas.microsoft.com/office/drawing/2014/main" id="{C9AB3FC7-2C9E-B443-AD64-8E1C166F5466}"/>
              </a:ext>
            </a:extLst>
          </p:cNvPr>
          <p:cNvSpPr>
            <a:spLocks noGrp="1" noChangeArrowheads="1"/>
          </p:cNvSpPr>
          <p:nvPr>
            <p:ph type="body" idx="4294967295"/>
          </p:nvPr>
        </p:nvSpPr>
        <p:spPr>
          <a:xfrm>
            <a:off x="1091753" y="2132856"/>
            <a:ext cx="8232775" cy="3845024"/>
          </a:xfrm>
        </p:spPr>
        <p:txBody>
          <a:bodyPr lIns="182503" tIns="46022" rIns="182503" bIns="46022"/>
          <a:lstStyle/>
          <a:p>
            <a:pPr eaLnBrk="1" hangingPunct="1">
              <a:defRPr/>
            </a:pPr>
            <a:r>
              <a:rPr lang="sv-SE" dirty="0">
                <a:latin typeface="Calibri" panose="020F0502020204030204" pitchFamily="34" charset="0"/>
                <a:cs typeface="Calibri" panose="020F0502020204030204" pitchFamily="34" charset="0"/>
              </a:rPr>
              <a:t>Vad kan föraren </a:t>
            </a:r>
            <a:r>
              <a:rPr lang="sv-SE" u="sng" dirty="0">
                <a:latin typeface="Calibri" panose="020F0502020204030204" pitchFamily="34" charset="0"/>
                <a:cs typeface="Calibri" panose="020F0502020204030204" pitchFamily="34" charset="0"/>
              </a:rPr>
              <a:t>inte</a:t>
            </a:r>
            <a:r>
              <a:rPr lang="sv-SE" dirty="0">
                <a:latin typeface="Calibri" panose="020F0502020204030204" pitchFamily="34" charset="0"/>
                <a:cs typeface="Calibri" panose="020F0502020204030204" pitchFamily="34" charset="0"/>
              </a:rPr>
              <a:t> protestera mot?</a:t>
            </a:r>
          </a:p>
          <a:p>
            <a:pPr eaLnBrk="1" hangingPunct="1">
              <a:defRPr/>
            </a:pPr>
            <a:r>
              <a:rPr lang="sv-SE" dirty="0">
                <a:latin typeface="Calibri" panose="020F0502020204030204" pitchFamily="34" charset="0"/>
                <a:cs typeface="Calibri" panose="020F0502020204030204" pitchFamily="34" charset="0"/>
              </a:rPr>
              <a:t>Vad kan föraren protestera mot?</a:t>
            </a:r>
          </a:p>
          <a:p>
            <a:pPr eaLnBrk="1" hangingPunct="1">
              <a:defRPr/>
            </a:pPr>
            <a:r>
              <a:rPr lang="sv-SE" dirty="0">
                <a:latin typeface="Calibri" panose="020F0502020204030204" pitchFamily="34" charset="0"/>
                <a:cs typeface="Calibri" panose="020F0502020204030204" pitchFamily="34" charset="0"/>
              </a:rPr>
              <a:t>Vilka tidsfrister för protester finns?</a:t>
            </a:r>
          </a:p>
          <a:p>
            <a:pPr eaLnBrk="1" hangingPunct="1">
              <a:defRPr/>
            </a:pPr>
            <a:r>
              <a:rPr lang="sv-SE" dirty="0">
                <a:latin typeface="Calibri" panose="020F0502020204030204" pitchFamily="34" charset="0"/>
                <a:cs typeface="Calibri" panose="020F0502020204030204" pitchFamily="34" charset="0"/>
              </a:rPr>
              <a:t>Hur går protestförfarandet till?</a:t>
            </a:r>
          </a:p>
          <a:p>
            <a:pPr eaLnBrk="1" hangingPunct="1">
              <a:defRPr/>
            </a:pPr>
            <a:r>
              <a:rPr lang="sv-SE" dirty="0">
                <a:latin typeface="Calibri" panose="020F0502020204030204" pitchFamily="34" charset="0"/>
                <a:cs typeface="Calibri" panose="020F0502020204030204" pitchFamily="34" charset="0"/>
              </a:rPr>
              <a:t>Hur behandlas protesten?</a:t>
            </a:r>
          </a:p>
          <a:p>
            <a:pPr eaLnBrk="1" hangingPunct="1">
              <a:defRPr/>
            </a:pPr>
            <a:r>
              <a:rPr lang="sv-SE" dirty="0">
                <a:latin typeface="Calibri" panose="020F0502020204030204" pitchFamily="34" charset="0"/>
                <a:cs typeface="Calibri" panose="020F0502020204030204" pitchFamily="34" charset="0"/>
              </a:rPr>
              <a:t>Hur delges beslutet?</a:t>
            </a:r>
          </a:p>
        </p:txBody>
      </p:sp>
      <p:pic>
        <p:nvPicPr>
          <p:cNvPr id="10" name="Bildobjekt 9">
            <a:extLst>
              <a:ext uri="{FF2B5EF4-FFF2-40B4-BE49-F238E27FC236}">
                <a16:creationId xmlns:a16="http://schemas.microsoft.com/office/drawing/2014/main" id="{075E2A15-9D69-7445-88B9-7BB1A8AB8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8547">
                                            <p:txEl>
                                              <p:pRg st="3" end="3"/>
                                            </p:txEl>
                                          </p:spTgt>
                                        </p:tgtEl>
                                        <p:attrNameLst>
                                          <p:attrName>style.visibility</p:attrName>
                                        </p:attrNameLst>
                                      </p:cBhvr>
                                      <p:to>
                                        <p:strVal val="visible"/>
                                      </p:to>
                                    </p:set>
                                    <p:anim calcmode="lin" valueType="num">
                                      <p:cBhvr additive="base">
                                        <p:cTn id="25" dur="5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8547">
                                            <p:txEl>
                                              <p:pRg st="4" end="4"/>
                                            </p:txEl>
                                          </p:spTgt>
                                        </p:tgtEl>
                                        <p:attrNameLst>
                                          <p:attrName>style.visibility</p:attrName>
                                        </p:attrNameLst>
                                      </p:cBhvr>
                                      <p:to>
                                        <p:strVal val="visible"/>
                                      </p:to>
                                    </p:set>
                                    <p:anim calcmode="lin" valueType="num">
                                      <p:cBhvr additive="base">
                                        <p:cTn id="31" dur="5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8547">
                                            <p:txEl>
                                              <p:pRg st="5" end="5"/>
                                            </p:txEl>
                                          </p:spTgt>
                                        </p:tgtEl>
                                        <p:attrNameLst>
                                          <p:attrName>style.visibility</p:attrName>
                                        </p:attrNameLst>
                                      </p:cBhvr>
                                      <p:to>
                                        <p:strVal val="visible"/>
                                      </p:to>
                                    </p:set>
                                    <p:anim calcmode="lin" valueType="num">
                                      <p:cBhvr additive="base">
                                        <p:cTn id="37" dur="5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37437EC-5342-F645-B5AB-EA66CD68F69A}"/>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07CC4455-A496-BD4A-98C5-F73C68441681}" type="slidenum">
              <a:rPr lang="sv-SE" altLang="sv-SE" sz="1000"/>
              <a:pPr>
                <a:spcBef>
                  <a:spcPct val="0"/>
                </a:spcBef>
                <a:buClrTx/>
                <a:buSzTx/>
                <a:buFontTx/>
                <a:buNone/>
              </a:pPr>
              <a:t>45</a:t>
            </a:fld>
            <a:endParaRPr lang="sv-SE" altLang="sv-SE" sz="1000"/>
          </a:p>
        </p:txBody>
      </p:sp>
      <p:sp>
        <p:nvSpPr>
          <p:cNvPr id="104452" name="Platshållare för datum 3">
            <a:extLst>
              <a:ext uri="{FF2B5EF4-FFF2-40B4-BE49-F238E27FC236}">
                <a16:creationId xmlns:a16="http://schemas.microsoft.com/office/drawing/2014/main" id="{BBE2629F-4A8F-D240-A15E-0A3FB20982A4}"/>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4453" name="Platshållare för bildnummer 5">
            <a:extLst>
              <a:ext uri="{FF2B5EF4-FFF2-40B4-BE49-F238E27FC236}">
                <a16:creationId xmlns:a16="http://schemas.microsoft.com/office/drawing/2014/main" id="{ED859099-B0E3-5F43-B042-3C8A8D0D4046}"/>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09570" name="Rectangle 2">
            <a:extLst>
              <a:ext uri="{FF2B5EF4-FFF2-40B4-BE49-F238E27FC236}">
                <a16:creationId xmlns:a16="http://schemas.microsoft.com/office/drawing/2014/main" id="{A9E31CD5-9067-294F-99B0-0E6BFB616A2E}"/>
              </a:ext>
            </a:extLst>
          </p:cNvPr>
          <p:cNvSpPr>
            <a:spLocks noGrp="1" noChangeArrowheads="1"/>
          </p:cNvSpPr>
          <p:nvPr>
            <p:ph type="title" idx="4294967295"/>
          </p:nvPr>
        </p:nvSpPr>
        <p:spPr>
          <a:xfrm>
            <a:off x="539552" y="902819"/>
            <a:ext cx="8078788" cy="942005"/>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Tidsfrister för protester	</a:t>
            </a:r>
          </a:p>
        </p:txBody>
      </p:sp>
      <p:sp>
        <p:nvSpPr>
          <p:cNvPr id="109571" name="Rectangle 3">
            <a:extLst>
              <a:ext uri="{FF2B5EF4-FFF2-40B4-BE49-F238E27FC236}">
                <a16:creationId xmlns:a16="http://schemas.microsoft.com/office/drawing/2014/main" id="{B18A894B-CE7B-654D-8165-8C86D8EF0F01}"/>
              </a:ext>
            </a:extLst>
          </p:cNvPr>
          <p:cNvSpPr>
            <a:spLocks noGrp="1" noChangeArrowheads="1"/>
          </p:cNvSpPr>
          <p:nvPr>
            <p:ph type="body" idx="4294967295"/>
          </p:nvPr>
        </p:nvSpPr>
        <p:spPr>
          <a:xfrm>
            <a:off x="539552" y="2080792"/>
            <a:ext cx="8496497" cy="3897734"/>
          </a:xfrm>
        </p:spPr>
        <p:txBody>
          <a:bodyPr lIns="182503" tIns="46022" rIns="182503" bIns="46022"/>
          <a:lstStyle/>
          <a:p>
            <a:pPr eaLnBrk="1" hangingPunct="1">
              <a:defRPr/>
            </a:pPr>
            <a:r>
              <a:rPr lang="sv-SE" sz="2400" dirty="0">
                <a:latin typeface="Calibri" panose="020F0502020204030204" pitchFamily="34" charset="0"/>
                <a:cs typeface="Calibri" panose="020F0502020204030204" pitchFamily="34" charset="0"/>
              </a:rPr>
              <a:t>Medtävlares behörighet:  	1 tim. före start.</a:t>
            </a:r>
          </a:p>
          <a:p>
            <a:pPr eaLnBrk="1" hangingPunct="1">
              <a:defRPr/>
            </a:pPr>
            <a:r>
              <a:rPr lang="sv-SE" sz="2400" dirty="0">
                <a:latin typeface="Calibri" panose="020F0502020204030204" pitchFamily="34" charset="0"/>
                <a:cs typeface="Calibri" panose="020F0502020204030204" pitchFamily="34" charset="0"/>
              </a:rPr>
              <a:t>Tävlings genomförande:  	1 tim. före första start.                      </a:t>
            </a:r>
          </a:p>
          <a:p>
            <a:pPr eaLnBrk="1" hangingPunct="1">
              <a:defRPr/>
            </a:pPr>
            <a:r>
              <a:rPr lang="sv-SE" sz="2400" dirty="0">
                <a:latin typeface="Calibri" panose="020F0502020204030204" pitchFamily="34" charset="0"/>
                <a:cs typeface="Calibri" panose="020F0502020204030204" pitchFamily="34" charset="0"/>
              </a:rPr>
              <a:t>Beslut av teknisk chef:	15 min efter beslut.</a:t>
            </a:r>
          </a:p>
          <a:p>
            <a:pPr eaLnBrk="1" hangingPunct="1">
              <a:defRPr/>
            </a:pPr>
            <a:r>
              <a:rPr lang="sv-SE" sz="2400" dirty="0">
                <a:latin typeface="Calibri" panose="020F0502020204030204" pitchFamily="34" charset="0"/>
                <a:cs typeface="Calibri" panose="020F0502020204030204" pitchFamily="34" charset="0"/>
              </a:rPr>
              <a:t>Fel under tävling:	        	15 min efter fastställt och 					publicerat delresultat. </a:t>
            </a:r>
          </a:p>
          <a:p>
            <a:pPr eaLnBrk="1" hangingPunct="1">
              <a:defRPr/>
            </a:pPr>
            <a:r>
              <a:rPr lang="sv-SE" sz="2400" dirty="0">
                <a:latin typeface="Calibri" panose="020F0502020204030204" pitchFamily="34" charset="0"/>
                <a:cs typeface="Calibri" panose="020F0502020204030204" pitchFamily="34" charset="0"/>
              </a:rPr>
              <a:t>Placering i resultatlista    	15/30 min efter att det publicerats.</a:t>
            </a:r>
          </a:p>
          <a:p>
            <a:pPr eaLnBrk="1" hangingPunct="1">
              <a:buFont typeface="Wingdings" pitchFamily="2" charset="2"/>
              <a:buNone/>
              <a:defRPr/>
            </a:pPr>
            <a:r>
              <a:rPr lang="sv-SE" sz="2400" dirty="0">
                <a:latin typeface="Calibri" panose="020F0502020204030204" pitchFamily="34" charset="0"/>
                <a:cs typeface="Calibri" panose="020F0502020204030204" pitchFamily="34" charset="0"/>
              </a:rPr>
              <a:t>     heat-/slutresultat: 	         	</a:t>
            </a:r>
          </a:p>
          <a:p>
            <a:pPr eaLnBrk="1" hangingPunct="1">
              <a:defRPr/>
            </a:pPr>
            <a:r>
              <a:rPr lang="sv-SE" sz="2400" dirty="0">
                <a:latin typeface="Calibri" panose="020F0502020204030204" pitchFamily="34" charset="0"/>
                <a:cs typeface="Calibri" panose="020F0502020204030204" pitchFamily="34" charset="0"/>
              </a:rPr>
              <a:t>Fordons behörighet:	30 min efter offentliggörande 				av prel. resultatlista</a:t>
            </a:r>
          </a:p>
          <a:p>
            <a:pPr eaLnBrk="1" hangingPunct="1">
              <a:buFont typeface="Wingdings" pitchFamily="2" charset="2"/>
              <a:buNone/>
              <a:defRPr/>
            </a:pPr>
            <a:r>
              <a:rPr lang="sv-SE" sz="2400" dirty="0">
                <a:latin typeface="Calibri" panose="020F0502020204030204" pitchFamily="34" charset="0"/>
                <a:cs typeface="Calibri" panose="020F0502020204030204" pitchFamily="34" charset="0"/>
              </a:rPr>
              <a:t> 			                 	</a:t>
            </a:r>
          </a:p>
        </p:txBody>
      </p:sp>
      <p:pic>
        <p:nvPicPr>
          <p:cNvPr id="10" name="Bildobjekt 9">
            <a:extLst>
              <a:ext uri="{FF2B5EF4-FFF2-40B4-BE49-F238E27FC236}">
                <a16:creationId xmlns:a16="http://schemas.microsoft.com/office/drawing/2014/main" id="{C8F2F7A8-5310-8944-9742-DFFCE2292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blinds(horizontal)">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blinds(horizontal)">
                                      <p:cBhvr>
                                        <p:cTn id="12" dur="500"/>
                                        <p:tgtEl>
                                          <p:spTgt spid="109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blinds(horizontal)">
                                      <p:cBhvr>
                                        <p:cTn id="17" dur="5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blinds(horizontal)">
                                      <p:cBhvr>
                                        <p:cTn id="22" dur="500"/>
                                        <p:tgtEl>
                                          <p:spTgt spid="109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blinds(horizontal)">
                                      <p:cBhvr>
                                        <p:cTn id="27" dur="500"/>
                                        <p:tgtEl>
                                          <p:spTgt spid="1095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Effect transition="in" filter="blinds(horizontal)">
                                      <p:cBhvr>
                                        <p:cTn id="32" dur="500"/>
                                        <p:tgtEl>
                                          <p:spTgt spid="1095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9571">
                                            <p:txEl>
                                              <p:pRg st="6" end="6"/>
                                            </p:txEl>
                                          </p:spTgt>
                                        </p:tgtEl>
                                        <p:attrNameLst>
                                          <p:attrName>style.visibility</p:attrName>
                                        </p:attrNameLst>
                                      </p:cBhvr>
                                      <p:to>
                                        <p:strVal val="visible"/>
                                      </p:to>
                                    </p:set>
                                    <p:animEffect transition="in" filter="blinds(horizontal)">
                                      <p:cBhvr>
                                        <p:cTn id="37" dur="500"/>
                                        <p:tgtEl>
                                          <p:spTgt spid="1095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9571">
                                            <p:txEl>
                                              <p:pRg st="7" end="7"/>
                                            </p:txEl>
                                          </p:spTgt>
                                        </p:tgtEl>
                                        <p:attrNameLst>
                                          <p:attrName>style.visibility</p:attrName>
                                        </p:attrNameLst>
                                      </p:cBhvr>
                                      <p:to>
                                        <p:strVal val="visible"/>
                                      </p:to>
                                    </p:set>
                                    <p:animEffect transition="in" filter="blinds(horizontal)">
                                      <p:cBhvr>
                                        <p:cTn id="42" dur="500"/>
                                        <p:tgtEl>
                                          <p:spTgt spid="1095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742EF1BF-C0B8-344D-8A16-697D10A9C597}"/>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A34CC2AC-C9CF-034B-824D-F88E0F38854E}" type="slidenum">
              <a:rPr lang="sv-SE" altLang="sv-SE" sz="1000"/>
              <a:pPr>
                <a:spcBef>
                  <a:spcPct val="0"/>
                </a:spcBef>
                <a:buClrTx/>
                <a:buSzTx/>
                <a:buFontTx/>
                <a:buNone/>
              </a:pPr>
              <a:t>46</a:t>
            </a:fld>
            <a:endParaRPr lang="sv-SE" altLang="sv-SE" sz="1000"/>
          </a:p>
        </p:txBody>
      </p:sp>
      <p:sp>
        <p:nvSpPr>
          <p:cNvPr id="106500" name="Platshållare för datum 3">
            <a:extLst>
              <a:ext uri="{FF2B5EF4-FFF2-40B4-BE49-F238E27FC236}">
                <a16:creationId xmlns:a16="http://schemas.microsoft.com/office/drawing/2014/main" id="{03ACC5CC-9DF6-4249-93DD-B1804C9A0858}"/>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6501" name="Platshållare för bildnummer 5">
            <a:extLst>
              <a:ext uri="{FF2B5EF4-FFF2-40B4-BE49-F238E27FC236}">
                <a16:creationId xmlns:a16="http://schemas.microsoft.com/office/drawing/2014/main" id="{2BFECC87-D2F4-9547-91CF-6551FAA2BD0D}"/>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10594" name="Rectangle 2">
            <a:extLst>
              <a:ext uri="{FF2B5EF4-FFF2-40B4-BE49-F238E27FC236}">
                <a16:creationId xmlns:a16="http://schemas.microsoft.com/office/drawing/2014/main" id="{52E1DD1E-2745-4444-8B83-1657534D844F}"/>
              </a:ext>
            </a:extLst>
          </p:cNvPr>
          <p:cNvSpPr>
            <a:spLocks noGrp="1" noChangeArrowheads="1"/>
          </p:cNvSpPr>
          <p:nvPr>
            <p:ph type="title" idx="4294967295"/>
          </p:nvPr>
        </p:nvSpPr>
        <p:spPr>
          <a:xfrm>
            <a:off x="455613" y="279400"/>
            <a:ext cx="8232775" cy="1138238"/>
          </a:xfrm>
        </p:spPr>
        <p:txBody>
          <a:bodyPr lIns="92047" tIns="46022" rIns="92047" bIns="46022" anchorCtr="0"/>
          <a:lstStyle/>
          <a:p>
            <a:pPr eaLnBrk="1" hangingPunct="1">
              <a:defRPr/>
            </a:pPr>
            <a:r>
              <a:rPr lang="sv-SE"/>
              <a:t>Protester	</a:t>
            </a:r>
          </a:p>
        </p:txBody>
      </p:sp>
      <p:sp>
        <p:nvSpPr>
          <p:cNvPr id="110595" name="Rectangle 3">
            <a:extLst>
              <a:ext uri="{FF2B5EF4-FFF2-40B4-BE49-F238E27FC236}">
                <a16:creationId xmlns:a16="http://schemas.microsoft.com/office/drawing/2014/main" id="{AFDFDFA1-FF3B-0243-B4F2-38B2C435E140}"/>
              </a:ext>
            </a:extLst>
          </p:cNvPr>
          <p:cNvSpPr>
            <a:spLocks noGrp="1" noChangeArrowheads="1"/>
          </p:cNvSpPr>
          <p:nvPr>
            <p:ph type="body" idx="4294967295"/>
          </p:nvPr>
        </p:nvSpPr>
        <p:spPr>
          <a:xfrm>
            <a:off x="455613" y="1600200"/>
            <a:ext cx="8232775" cy="4532313"/>
          </a:xfrm>
        </p:spPr>
        <p:txBody>
          <a:bodyPr lIns="182503" tIns="46022" rIns="182503" bIns="46022"/>
          <a:lstStyle/>
          <a:p>
            <a:pPr eaLnBrk="1" hangingPunct="1">
              <a:defRPr/>
            </a:pPr>
            <a:r>
              <a:rPr lang="sv-SE" dirty="0"/>
              <a:t>Förare eller ombud äger rätt att protestera. (Ombud anges i förväg.)</a:t>
            </a:r>
          </a:p>
          <a:p>
            <a:pPr eaLnBrk="1" hangingPunct="1">
              <a:defRPr/>
            </a:pPr>
            <a:r>
              <a:rPr lang="sv-SE" dirty="0"/>
              <a:t>Protesten skall vara skriftlig, underskriven av föraren/ombudet, samt åtföljas av protestavgift.</a:t>
            </a:r>
          </a:p>
          <a:p>
            <a:pPr eaLnBrk="1" hangingPunct="1">
              <a:defRPr/>
            </a:pPr>
            <a:endParaRPr lang="sv-SE" dirty="0"/>
          </a:p>
          <a:p>
            <a:pPr eaLnBrk="1" hangingPunct="1">
              <a:defRPr/>
            </a:pPr>
            <a:r>
              <a:rPr lang="sv-SE" dirty="0"/>
              <a:t>Ex. SM seniorer 2022 3500 kr</a:t>
            </a:r>
          </a:p>
          <a:p>
            <a:pPr eaLnBrk="1" hangingPunct="1">
              <a:defRPr/>
            </a:pPr>
            <a:r>
              <a:rPr lang="sv-SE" dirty="0"/>
              <a:t>Distriktstävlingar sen 1000 kr </a:t>
            </a:r>
          </a:p>
          <a:p>
            <a:pPr eaLnBrk="1" hangingPunct="1">
              <a:defRPr/>
            </a:pPr>
            <a:r>
              <a:rPr lang="sv-SE" dirty="0"/>
              <a:t>Olika för olika tävlingar. </a:t>
            </a:r>
          </a:p>
        </p:txBody>
      </p:sp>
      <p:pic>
        <p:nvPicPr>
          <p:cNvPr id="10" name="Bildobjekt 9">
            <a:extLst>
              <a:ext uri="{FF2B5EF4-FFF2-40B4-BE49-F238E27FC236}">
                <a16:creationId xmlns:a16="http://schemas.microsoft.com/office/drawing/2014/main" id="{979CD129-B947-1A4D-91C0-25BCA0E31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linds(horizontal)">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blinds(horizontal)">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0595">
                                            <p:txEl>
                                              <p:pRg st="3" end="3"/>
                                            </p:txEl>
                                          </p:spTgt>
                                        </p:tgtEl>
                                        <p:attrNameLst>
                                          <p:attrName>style.visibility</p:attrName>
                                        </p:attrNameLst>
                                      </p:cBhvr>
                                      <p:to>
                                        <p:strVal val="visible"/>
                                      </p:to>
                                    </p:set>
                                    <p:animEffect transition="in" filter="blinds(horizontal)">
                                      <p:cBhvr>
                                        <p:cTn id="17" dur="500"/>
                                        <p:tgtEl>
                                          <p:spTgt spid="1105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Effect transition="in" filter="blinds(horizontal)">
                                      <p:cBhvr>
                                        <p:cTn id="22" dur="500"/>
                                        <p:tgtEl>
                                          <p:spTgt spid="1105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animEffect transition="in" filter="blinds(horizontal)">
                                      <p:cBhvr>
                                        <p:cTn id="27" dur="500"/>
                                        <p:tgtEl>
                                          <p:spTgt spid="110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C4B3E046-2DEE-3B48-92D5-DE4D01E0A5F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A50A6BF-AB01-A64B-BC0B-01FE1775894B}" type="slidenum">
              <a:rPr lang="sv-SE" altLang="sv-SE" sz="1000"/>
              <a:pPr>
                <a:spcBef>
                  <a:spcPct val="0"/>
                </a:spcBef>
                <a:buClrTx/>
                <a:buSzTx/>
                <a:buFontTx/>
                <a:buNone/>
              </a:pPr>
              <a:t>47</a:t>
            </a:fld>
            <a:endParaRPr lang="sv-SE" altLang="sv-SE" sz="1000"/>
          </a:p>
        </p:txBody>
      </p:sp>
      <p:sp>
        <p:nvSpPr>
          <p:cNvPr id="108548" name="Platshållare för datum 3">
            <a:extLst>
              <a:ext uri="{FF2B5EF4-FFF2-40B4-BE49-F238E27FC236}">
                <a16:creationId xmlns:a16="http://schemas.microsoft.com/office/drawing/2014/main" id="{E4086FB4-DEBF-FA4D-841F-BFE9624082EB}"/>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08549" name="Platshållare för bildnummer 5">
            <a:extLst>
              <a:ext uri="{FF2B5EF4-FFF2-40B4-BE49-F238E27FC236}">
                <a16:creationId xmlns:a16="http://schemas.microsoft.com/office/drawing/2014/main" id="{F3D344BD-DFDF-1640-8558-469DA55EE5CF}"/>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11618" name="Rectangle 2">
            <a:extLst>
              <a:ext uri="{FF2B5EF4-FFF2-40B4-BE49-F238E27FC236}">
                <a16:creationId xmlns:a16="http://schemas.microsoft.com/office/drawing/2014/main" id="{2C6BAE41-E01A-F144-8EB1-D3735A564BDB}"/>
              </a:ext>
            </a:extLst>
          </p:cNvPr>
          <p:cNvSpPr>
            <a:spLocks noGrp="1" noChangeArrowheads="1"/>
          </p:cNvSpPr>
          <p:nvPr>
            <p:ph type="title" idx="4294967295"/>
          </p:nvPr>
        </p:nvSpPr>
        <p:spPr>
          <a:xfrm>
            <a:off x="1760453" y="980728"/>
            <a:ext cx="5623095" cy="940693"/>
          </a:xfrm>
        </p:spPr>
        <p:txBody>
          <a:bodyPr lIns="92047" tIns="46022" rIns="92047" bIns="46022" anchorCtr="0"/>
          <a:lstStyle/>
          <a:p>
            <a:pPr eaLnBrk="1" hangingPunct="1">
              <a:defRPr/>
            </a:pPr>
            <a:r>
              <a:rPr lang="sv-SE" b="1" dirty="0" err="1">
                <a:latin typeface="Calibri" panose="020F0502020204030204" pitchFamily="34" charset="0"/>
                <a:cs typeface="Calibri" panose="020F0502020204030204" pitchFamily="34" charset="0"/>
              </a:rPr>
              <a:t>Tävlingsböter</a:t>
            </a:r>
            <a:endParaRPr lang="sv-SE" b="1" dirty="0">
              <a:latin typeface="Calibri" panose="020F0502020204030204" pitchFamily="34" charset="0"/>
              <a:cs typeface="Calibri" panose="020F0502020204030204" pitchFamily="34" charset="0"/>
            </a:endParaRPr>
          </a:p>
        </p:txBody>
      </p:sp>
      <p:sp>
        <p:nvSpPr>
          <p:cNvPr id="109573" name="Rectangle 3">
            <a:extLst>
              <a:ext uri="{FF2B5EF4-FFF2-40B4-BE49-F238E27FC236}">
                <a16:creationId xmlns:a16="http://schemas.microsoft.com/office/drawing/2014/main" id="{6A4C1773-5B41-1043-A690-844B24089D05}"/>
              </a:ext>
            </a:extLst>
          </p:cNvPr>
          <p:cNvSpPr>
            <a:spLocks noGrp="1" noChangeArrowheads="1"/>
          </p:cNvSpPr>
          <p:nvPr>
            <p:ph type="body" idx="4294967295"/>
          </p:nvPr>
        </p:nvSpPr>
        <p:spPr>
          <a:xfrm>
            <a:off x="684213" y="2188170"/>
            <a:ext cx="7770812" cy="4121150"/>
          </a:xfrm>
        </p:spPr>
        <p:txBody>
          <a:bodyPr lIns="182503" tIns="46022" rIns="182503" bIns="46022"/>
          <a:lstStyle/>
          <a:p>
            <a:pPr algn="ctr" eaLnBrk="1" hangingPunct="1">
              <a:buFont typeface="Wingdings" pitchFamily="2" charset="2"/>
              <a:buNone/>
              <a:defRPr/>
            </a:pPr>
            <a:r>
              <a:rPr lang="sv-SE" sz="3600" dirty="0">
                <a:latin typeface="Calibri" panose="020F0502020204030204" pitchFamily="34" charset="0"/>
                <a:cs typeface="Calibri" panose="020F0502020204030204" pitchFamily="34" charset="0"/>
              </a:rPr>
              <a:t> Max 25 000 KRONOR</a:t>
            </a:r>
          </a:p>
          <a:p>
            <a:pPr algn="ctr" eaLnBrk="1" hangingPunct="1">
              <a:buFont typeface="Wingdings" pitchFamily="2" charset="2"/>
              <a:buNone/>
              <a:defRPr/>
            </a:pPr>
            <a:r>
              <a:rPr lang="sv-SE" sz="3600" dirty="0">
                <a:latin typeface="Calibri" panose="020F0502020204030204" pitchFamily="34" charset="0"/>
                <a:cs typeface="Calibri" panose="020F0502020204030204" pitchFamily="34" charset="0"/>
              </a:rPr>
              <a:t>Betalas senast på 5:e dagen efter det att beslutet meddelats.</a:t>
            </a:r>
          </a:p>
          <a:p>
            <a:pPr eaLnBrk="1" hangingPunct="1">
              <a:defRPr/>
            </a:pPr>
            <a:r>
              <a:rPr lang="sv-SE" sz="3600" u="sng" dirty="0">
                <a:latin typeface="Calibri" panose="020F0502020204030204" pitchFamily="34" charset="0"/>
                <a:cs typeface="Calibri" panose="020F0502020204030204" pitchFamily="34" charset="0"/>
              </a:rPr>
              <a:t>För att få delta i en tävling krävs att deltagaren inte är skyldig för obetalda tävlings- eller förbundsböter.</a:t>
            </a:r>
          </a:p>
        </p:txBody>
      </p:sp>
      <p:pic>
        <p:nvPicPr>
          <p:cNvPr id="10" name="Bildobjekt 9">
            <a:extLst>
              <a:ext uri="{FF2B5EF4-FFF2-40B4-BE49-F238E27FC236}">
                <a16:creationId xmlns:a16="http://schemas.microsoft.com/office/drawing/2014/main" id="{7123D498-BDF5-A645-BD83-3C6EDA6DB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D3D436E-256C-EB4A-8C61-7076FEACA3F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A3EA112E-9B11-9346-B34B-A0D3896AC8BF}" type="slidenum">
              <a:rPr lang="sv-SE" altLang="sv-SE" sz="1000"/>
              <a:pPr>
                <a:spcBef>
                  <a:spcPct val="0"/>
                </a:spcBef>
                <a:buClrTx/>
                <a:buSzTx/>
                <a:buFontTx/>
                <a:buNone/>
              </a:pPr>
              <a:t>48</a:t>
            </a:fld>
            <a:endParaRPr lang="sv-SE" altLang="sv-SE" sz="1000"/>
          </a:p>
        </p:txBody>
      </p:sp>
      <p:sp>
        <p:nvSpPr>
          <p:cNvPr id="45058" name="Rectangle 2">
            <a:extLst>
              <a:ext uri="{FF2B5EF4-FFF2-40B4-BE49-F238E27FC236}">
                <a16:creationId xmlns:a16="http://schemas.microsoft.com/office/drawing/2014/main" id="{81E04E03-E4C0-A74E-92C5-4E8645F046EF}"/>
              </a:ext>
            </a:extLst>
          </p:cNvPr>
          <p:cNvSpPr>
            <a:spLocks noGrp="1" noChangeArrowheads="1"/>
          </p:cNvSpPr>
          <p:nvPr>
            <p:ph type="title" idx="4294967295"/>
          </p:nvPr>
        </p:nvSpPr>
        <p:spPr>
          <a:xfrm>
            <a:off x="2360613" y="2438400"/>
            <a:ext cx="4422775" cy="114141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Tekniska regler</a:t>
            </a:r>
          </a:p>
        </p:txBody>
      </p:sp>
      <p:pic>
        <p:nvPicPr>
          <p:cNvPr id="7" name="Bildobjekt 6">
            <a:extLst>
              <a:ext uri="{FF2B5EF4-FFF2-40B4-BE49-F238E27FC236}">
                <a16:creationId xmlns:a16="http://schemas.microsoft.com/office/drawing/2014/main" id="{EE2BAF4E-0252-BF43-95E4-AE89BB2D0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3BB2587-A048-0A45-AE17-ECA41BBCDBE4}"/>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C2B8498E-367F-F74C-B5F1-C5310B8DE9CF}" type="slidenum">
              <a:rPr lang="sv-SE" altLang="sv-SE" sz="1000"/>
              <a:pPr>
                <a:spcBef>
                  <a:spcPct val="0"/>
                </a:spcBef>
                <a:buClrTx/>
                <a:buSzTx/>
                <a:buFontTx/>
                <a:buNone/>
              </a:pPr>
              <a:t>49</a:t>
            </a:fld>
            <a:endParaRPr lang="sv-SE" altLang="sv-SE" sz="1000"/>
          </a:p>
        </p:txBody>
      </p:sp>
      <p:sp>
        <p:nvSpPr>
          <p:cNvPr id="112644" name="Platshållare för datum 3">
            <a:extLst>
              <a:ext uri="{FF2B5EF4-FFF2-40B4-BE49-F238E27FC236}">
                <a16:creationId xmlns:a16="http://schemas.microsoft.com/office/drawing/2014/main" id="{CDAA1013-4648-5346-AD52-2CB3F1475934}"/>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118786" name="Rectangle 2">
            <a:extLst>
              <a:ext uri="{FF2B5EF4-FFF2-40B4-BE49-F238E27FC236}">
                <a16:creationId xmlns:a16="http://schemas.microsoft.com/office/drawing/2014/main" id="{3AE3052D-B382-CC4B-B233-4AFBB650142D}"/>
              </a:ext>
            </a:extLst>
          </p:cNvPr>
          <p:cNvSpPr>
            <a:spLocks noGrp="1" noChangeArrowheads="1"/>
          </p:cNvSpPr>
          <p:nvPr>
            <p:ph type="title" idx="4294967295"/>
          </p:nvPr>
        </p:nvSpPr>
        <p:spPr>
          <a:xfrm>
            <a:off x="455613" y="904131"/>
            <a:ext cx="8232775" cy="940693"/>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Besiktning</a:t>
            </a:r>
          </a:p>
        </p:txBody>
      </p:sp>
      <p:pic>
        <p:nvPicPr>
          <p:cNvPr id="118788" name="Picture 4" descr="besikning">
            <a:extLst>
              <a:ext uri="{FF2B5EF4-FFF2-40B4-BE49-F238E27FC236}">
                <a16:creationId xmlns:a16="http://schemas.microsoft.com/office/drawing/2014/main" id="{61C28DF1-297C-344B-A391-10325DA0B28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95536" y="2512385"/>
            <a:ext cx="3890714" cy="3345490"/>
          </a:xfrm>
          <a:noFill/>
          <a:extLst>
            <a:ext uri="{909E8E84-426E-40DD-AFC4-6F175D3DCCD1}">
              <a14:hiddenFill xmlns:a14="http://schemas.microsoft.com/office/drawing/2010/main">
                <a:solidFill>
                  <a:srgbClr val="FFFFFF"/>
                </a:solidFill>
              </a14:hiddenFill>
            </a:ext>
          </a:extLst>
        </p:spPr>
      </p:pic>
      <p:sp>
        <p:nvSpPr>
          <p:cNvPr id="118790" name="Text Box 6">
            <a:extLst>
              <a:ext uri="{FF2B5EF4-FFF2-40B4-BE49-F238E27FC236}">
                <a16:creationId xmlns:a16="http://schemas.microsoft.com/office/drawing/2014/main" id="{19E9F021-04C8-9948-A58C-1C4BC8E29A9A}"/>
              </a:ext>
            </a:extLst>
          </p:cNvPr>
          <p:cNvSpPr txBox="1">
            <a:spLocks noChangeArrowheads="1"/>
          </p:cNvSpPr>
          <p:nvPr/>
        </p:nvSpPr>
        <p:spPr bwMode="auto">
          <a:xfrm>
            <a:off x="4572000" y="2780928"/>
            <a:ext cx="4464496" cy="293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Char char="•"/>
            </a:pPr>
            <a:r>
              <a:rPr lang="sv-SE" altLang="sv-SE" sz="2300" dirty="0">
                <a:latin typeface="Calibri" panose="020F0502020204030204" pitchFamily="34" charset="0"/>
                <a:cs typeface="Calibri" panose="020F0502020204030204" pitchFamily="34" charset="0"/>
              </a:rPr>
              <a:t> Anmäld och incheckad.</a:t>
            </a:r>
          </a:p>
          <a:p>
            <a:pPr eaLnBrk="1" hangingPunct="1">
              <a:spcBef>
                <a:spcPct val="50000"/>
              </a:spcBef>
              <a:buClrTx/>
              <a:buSzTx/>
              <a:buFontTx/>
              <a:buChar char="•"/>
            </a:pPr>
            <a:r>
              <a:rPr lang="sv-SE" altLang="sv-SE" sz="2300" dirty="0">
                <a:latin typeface="Calibri" panose="020F0502020204030204" pitchFamily="34" charset="0"/>
                <a:cs typeface="Calibri" panose="020F0502020204030204" pitchFamily="34" charset="0"/>
              </a:rPr>
              <a:t> </a:t>
            </a:r>
            <a:r>
              <a:rPr lang="sv-SE" altLang="sv-SE" sz="2700" dirty="0">
                <a:latin typeface="Calibri" panose="020F0502020204030204" pitchFamily="34" charset="0"/>
                <a:cs typeface="Calibri" panose="020F0502020204030204" pitchFamily="34" charset="0"/>
              </a:rPr>
              <a:t>Bilen i tävlingsfärdigt skick.</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Reklam och siffror på plats.</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Vagnboken.</a:t>
            </a:r>
          </a:p>
          <a:p>
            <a:pPr eaLnBrk="1" hangingPunct="1">
              <a:spcBef>
                <a:spcPct val="50000"/>
              </a:spcBef>
              <a:buClrTx/>
              <a:buSzTx/>
              <a:buFontTx/>
              <a:buChar char="•"/>
            </a:pPr>
            <a:r>
              <a:rPr lang="sv-SE" altLang="sv-SE" sz="2700" dirty="0">
                <a:latin typeface="Calibri" panose="020F0502020204030204" pitchFamily="34" charset="0"/>
                <a:cs typeface="Calibri" panose="020F0502020204030204" pitchFamily="34" charset="0"/>
              </a:rPr>
              <a:t> Personlig utrustning.</a:t>
            </a:r>
          </a:p>
        </p:txBody>
      </p:sp>
      <p:pic>
        <p:nvPicPr>
          <p:cNvPr id="10" name="Bildobjekt 9">
            <a:extLst>
              <a:ext uri="{FF2B5EF4-FFF2-40B4-BE49-F238E27FC236}">
                <a16:creationId xmlns:a16="http://schemas.microsoft.com/office/drawing/2014/main" id="{76065F29-8071-044B-A0E7-DB56A3C4F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heckerboard(across)">
                                      <p:cBhvr>
                                        <p:cTn id="7" dur="500"/>
                                        <p:tgtEl>
                                          <p:spTgt spid="1187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8790">
                                            <p:txEl>
                                              <p:pRg st="1" end="1"/>
                                            </p:txEl>
                                          </p:spTgt>
                                        </p:tgtEl>
                                        <p:attrNameLst>
                                          <p:attrName>style.visibility</p:attrName>
                                        </p:attrNameLst>
                                      </p:cBhvr>
                                      <p:to>
                                        <p:strVal val="visible"/>
                                      </p:to>
                                    </p:set>
                                    <p:anim calcmode="lin" valueType="num">
                                      <p:cBhvr additive="base">
                                        <p:cTn id="12" dur="500" fill="hold"/>
                                        <p:tgtEl>
                                          <p:spTgt spid="11879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87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8790">
                                            <p:txEl>
                                              <p:pRg st="2" end="2"/>
                                            </p:txEl>
                                          </p:spTgt>
                                        </p:tgtEl>
                                        <p:attrNameLst>
                                          <p:attrName>style.visibility</p:attrName>
                                        </p:attrNameLst>
                                      </p:cBhvr>
                                      <p:to>
                                        <p:strVal val="visible"/>
                                      </p:to>
                                    </p:set>
                                    <p:anim calcmode="lin" valueType="num">
                                      <p:cBhvr additive="base">
                                        <p:cTn id="18" dur="500" fill="hold"/>
                                        <p:tgtEl>
                                          <p:spTgt spid="11879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87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8790">
                                            <p:txEl>
                                              <p:pRg st="0" end="0"/>
                                            </p:txEl>
                                          </p:spTgt>
                                        </p:tgtEl>
                                        <p:attrNameLst>
                                          <p:attrName>style.visibility</p:attrName>
                                        </p:attrNameLst>
                                      </p:cBhvr>
                                      <p:to>
                                        <p:strVal val="visible"/>
                                      </p:to>
                                    </p:set>
                                    <p:anim calcmode="lin" valueType="num">
                                      <p:cBhvr additive="base">
                                        <p:cTn id="24" dur="500" fill="hold"/>
                                        <p:tgtEl>
                                          <p:spTgt spid="11879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879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8790">
                                            <p:txEl>
                                              <p:pRg st="3" end="3"/>
                                            </p:txEl>
                                          </p:spTgt>
                                        </p:tgtEl>
                                        <p:attrNameLst>
                                          <p:attrName>style.visibility</p:attrName>
                                        </p:attrNameLst>
                                      </p:cBhvr>
                                      <p:to>
                                        <p:strVal val="visible"/>
                                      </p:to>
                                    </p:set>
                                    <p:anim calcmode="lin" valueType="num">
                                      <p:cBhvr additive="base">
                                        <p:cTn id="28" dur="500" fill="hold"/>
                                        <p:tgtEl>
                                          <p:spTgt spid="11879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790">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8790">
                                            <p:txEl>
                                              <p:pRg st="4" end="4"/>
                                            </p:txEl>
                                          </p:spTgt>
                                        </p:tgtEl>
                                        <p:attrNameLst>
                                          <p:attrName>style.visibility</p:attrName>
                                        </p:attrNameLst>
                                      </p:cBhvr>
                                      <p:to>
                                        <p:strVal val="visible"/>
                                      </p:to>
                                    </p:set>
                                    <p:anim calcmode="lin" valueType="num">
                                      <p:cBhvr additive="base">
                                        <p:cTn id="32" dur="500" fill="hold"/>
                                        <p:tgtEl>
                                          <p:spTgt spid="118790">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3">
            <a:extLst>
              <a:ext uri="{FF2B5EF4-FFF2-40B4-BE49-F238E27FC236}">
                <a16:creationId xmlns:a16="http://schemas.microsoft.com/office/drawing/2014/main" id="{0A43B484-77D8-294F-84B5-57FB47855B9B}"/>
              </a:ext>
            </a:extLst>
          </p:cNvPr>
          <p:cNvSpPr>
            <a:spLocks noGrp="1" noChangeArrowheads="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90C80FEE-9EDB-6645-A4D1-35FA8FCFE16E}" type="slidenum">
              <a:rPr lang="sv-SE" altLang="sv-SE" sz="1000"/>
              <a:pPr>
                <a:spcBef>
                  <a:spcPct val="0"/>
                </a:spcBef>
                <a:buClrTx/>
                <a:buSzTx/>
                <a:buFontTx/>
                <a:buNone/>
              </a:pPr>
              <a:t>5</a:t>
            </a:fld>
            <a:endParaRPr lang="sv-SE" altLang="sv-SE" sz="1000"/>
          </a:p>
        </p:txBody>
      </p:sp>
      <p:sp>
        <p:nvSpPr>
          <p:cNvPr id="136194" name="Rectangle 2">
            <a:extLst>
              <a:ext uri="{FF2B5EF4-FFF2-40B4-BE49-F238E27FC236}">
                <a16:creationId xmlns:a16="http://schemas.microsoft.com/office/drawing/2014/main" id="{FD6164AA-D634-8446-B33C-D881AB4743A7}"/>
              </a:ext>
            </a:extLst>
          </p:cNvPr>
          <p:cNvSpPr>
            <a:spLocks noGrp="1" noChangeArrowheads="1"/>
          </p:cNvSpPr>
          <p:nvPr>
            <p:ph type="ctrTitle"/>
          </p:nvPr>
        </p:nvSpPr>
        <p:spPr>
          <a:xfrm>
            <a:off x="684213" y="908720"/>
            <a:ext cx="7772400" cy="1008063"/>
          </a:xfrm>
        </p:spPr>
        <p:txBody>
          <a:bodyPr/>
          <a:lstStyle/>
          <a:p>
            <a:pPr eaLnBrk="1" hangingPunct="1">
              <a:defRPr/>
            </a:pPr>
            <a:r>
              <a:rPr lang="sv-SE" sz="4800" dirty="0"/>
              <a:t>Bilsport för alla!</a:t>
            </a:r>
          </a:p>
        </p:txBody>
      </p:sp>
      <p:grpSp>
        <p:nvGrpSpPr>
          <p:cNvPr id="2" name="Group 22">
            <a:extLst>
              <a:ext uri="{FF2B5EF4-FFF2-40B4-BE49-F238E27FC236}">
                <a16:creationId xmlns:a16="http://schemas.microsoft.com/office/drawing/2014/main" id="{E2D5B541-9BAF-CC4B-861E-C2E2F7D9C275}"/>
              </a:ext>
            </a:extLst>
          </p:cNvPr>
          <p:cNvGrpSpPr>
            <a:grpSpLocks/>
          </p:cNvGrpSpPr>
          <p:nvPr/>
        </p:nvGrpSpPr>
        <p:grpSpPr bwMode="auto">
          <a:xfrm>
            <a:off x="179388" y="2243981"/>
            <a:ext cx="8774112" cy="3821113"/>
            <a:chOff x="113" y="1595"/>
            <a:chExt cx="5527" cy="2407"/>
          </a:xfrm>
        </p:grpSpPr>
        <p:pic>
          <p:nvPicPr>
            <p:cNvPr id="22536" name="ipf6jv6xyPPU9Jh4M:" descr="3591959580_b8c4539b18">
              <a:hlinkClick r:id="rId3"/>
              <a:extLst>
                <a:ext uri="{FF2B5EF4-FFF2-40B4-BE49-F238E27FC236}">
                  <a16:creationId xmlns:a16="http://schemas.microsoft.com/office/drawing/2014/main" id="{4F9291D7-CE0B-5148-A777-C72C1B07E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3" y="1777"/>
              <a:ext cx="780"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
              <a:hlinkClick r:id="rId5"/>
              <a:extLst>
                <a:ext uri="{FF2B5EF4-FFF2-40B4-BE49-F238E27FC236}">
                  <a16:creationId xmlns:a16="http://schemas.microsoft.com/office/drawing/2014/main" id="{9E456089-6BE6-9F4F-9E66-F95D4B24189E}"/>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48" y="3339"/>
              <a:ext cx="762"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hlinkClick r:id="rId8"/>
              <a:extLst>
                <a:ext uri="{FF2B5EF4-FFF2-40B4-BE49-F238E27FC236}">
                  <a16:creationId xmlns:a16="http://schemas.microsoft.com/office/drawing/2014/main" id="{FD84EF83-F288-A440-93FD-F432CB24B26C}"/>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927" y="3294"/>
              <a:ext cx="780"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pff9kN932LSRZHsM:">
              <a:hlinkClick r:id="rId11"/>
              <a:extLst>
                <a:ext uri="{FF2B5EF4-FFF2-40B4-BE49-F238E27FC236}">
                  <a16:creationId xmlns:a16="http://schemas.microsoft.com/office/drawing/2014/main" id="{833FEFF7-3DFE-544B-9817-30D7813EEBED}"/>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2880" y="3294"/>
              <a:ext cx="82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7">
              <a:hlinkClick r:id="rId14"/>
              <a:extLst>
                <a:ext uri="{FF2B5EF4-FFF2-40B4-BE49-F238E27FC236}">
                  <a16:creationId xmlns:a16="http://schemas.microsoft.com/office/drawing/2014/main" id="{BF429900-C097-C54E-AD88-FC8CF1F95CE1}"/>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4059" y="3339"/>
              <a:ext cx="88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ipf5TViDNzJ6dOzIM:">
              <a:hlinkClick r:id="rId17"/>
              <a:extLst>
                <a:ext uri="{FF2B5EF4-FFF2-40B4-BE49-F238E27FC236}">
                  <a16:creationId xmlns:a16="http://schemas.microsoft.com/office/drawing/2014/main" id="{8B536FE1-147A-624F-A996-128D920636C9}"/>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113" y="2387"/>
              <a:ext cx="9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ipfKWwEYs0Pr7ZOtM:">
              <a:hlinkClick r:id="rId20"/>
              <a:extLst>
                <a:ext uri="{FF2B5EF4-FFF2-40B4-BE49-F238E27FC236}">
                  <a16:creationId xmlns:a16="http://schemas.microsoft.com/office/drawing/2014/main" id="{273CDA0F-8233-044F-9192-DA63814EE150}"/>
                </a:ext>
              </a:extLst>
            </p:cNvPr>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1091" y="1595"/>
              <a:ext cx="882"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ipf4zJHyXDte8Ou1M:">
              <a:hlinkClick r:id="rId23"/>
              <a:extLst>
                <a:ext uri="{FF2B5EF4-FFF2-40B4-BE49-F238E27FC236}">
                  <a16:creationId xmlns:a16="http://schemas.microsoft.com/office/drawing/2014/main" id="{3AB5CB75-8DB1-404A-AE93-BCCB20FD7220}"/>
                </a:ext>
              </a:extLst>
            </p:cNvPr>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4740" y="2614"/>
              <a:ext cx="90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1" descr="3591960526_892c7a95d5">
              <a:hlinkClick r:id="rId26"/>
              <a:extLst>
                <a:ext uri="{FF2B5EF4-FFF2-40B4-BE49-F238E27FC236}">
                  <a16:creationId xmlns:a16="http://schemas.microsoft.com/office/drawing/2014/main" id="{71B389ED-48E7-B34A-8938-DBDA9D7723A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66" y="2523"/>
              <a:ext cx="8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ipfWmFLZQkrtQ-sIM:">
              <a:hlinkClick r:id="rId28"/>
              <a:extLst>
                <a:ext uri="{FF2B5EF4-FFF2-40B4-BE49-F238E27FC236}">
                  <a16:creationId xmlns:a16="http://schemas.microsoft.com/office/drawing/2014/main" id="{CE663C6D-60DE-FB44-AC19-8370E84DC59E}"/>
                </a:ext>
              </a:extLst>
            </p:cNvPr>
            <p:cNvPicPr>
              <a:picLocks noChangeAspect="1" noChangeArrowheads="1"/>
            </p:cNvPicPr>
            <p:nvPr/>
          </p:nvPicPr>
          <p:blipFill>
            <a:blip r:embed="rId29" r:link="rId30">
              <a:extLst>
                <a:ext uri="{28A0092B-C50C-407E-A947-70E740481C1C}">
                  <a14:useLocalDpi xmlns:a14="http://schemas.microsoft.com/office/drawing/2010/main" val="0"/>
                </a:ext>
              </a:extLst>
            </a:blip>
            <a:srcRect/>
            <a:stretch>
              <a:fillRect/>
            </a:stretch>
          </p:blipFill>
          <p:spPr bwMode="auto">
            <a:xfrm>
              <a:off x="2219" y="1943"/>
              <a:ext cx="660"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3">
              <a:hlinkClick r:id="rId31"/>
              <a:extLst>
                <a:ext uri="{FF2B5EF4-FFF2-40B4-BE49-F238E27FC236}">
                  <a16:creationId xmlns:a16="http://schemas.microsoft.com/office/drawing/2014/main" id="{9E43AEA5-C96A-5E42-95FD-B7D34EB1FBD9}"/>
                </a:ext>
              </a:extLst>
            </p:cNvPr>
            <p:cNvPicPr>
              <a:picLocks noChangeAspect="1" noChangeArrowheads="1"/>
            </p:cNvPicPr>
            <p:nvPr/>
          </p:nvPicPr>
          <p:blipFill>
            <a:blip r:embed="rId32" r:link="rId33">
              <a:extLst>
                <a:ext uri="{28A0092B-C50C-407E-A947-70E740481C1C}">
                  <a14:useLocalDpi xmlns:a14="http://schemas.microsoft.com/office/drawing/2010/main" val="0"/>
                </a:ext>
              </a:extLst>
            </a:blip>
            <a:srcRect/>
            <a:stretch>
              <a:fillRect/>
            </a:stretch>
          </p:blipFill>
          <p:spPr bwMode="auto">
            <a:xfrm>
              <a:off x="3969" y="2387"/>
              <a:ext cx="654"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4">
              <a:hlinkClick r:id="rId34"/>
              <a:extLst>
                <a:ext uri="{FF2B5EF4-FFF2-40B4-BE49-F238E27FC236}">
                  <a16:creationId xmlns:a16="http://schemas.microsoft.com/office/drawing/2014/main" id="{88B8D1D6-0E04-2845-B733-6E39CF69EC43}"/>
                </a:ext>
              </a:extLst>
            </p:cNvPr>
            <p:cNvPicPr>
              <a:picLocks noChangeAspect="1" noChangeArrowheads="1"/>
            </p:cNvPicPr>
            <p:nvPr/>
          </p:nvPicPr>
          <p:blipFill>
            <a:blip r:embed="rId35" r:link="rId36">
              <a:extLst>
                <a:ext uri="{28A0092B-C50C-407E-A947-70E740481C1C}">
                  <a14:useLocalDpi xmlns:a14="http://schemas.microsoft.com/office/drawing/2010/main" val="0"/>
                </a:ext>
              </a:extLst>
            </a:blip>
            <a:srcRect/>
            <a:stretch>
              <a:fillRect/>
            </a:stretch>
          </p:blipFill>
          <p:spPr bwMode="auto">
            <a:xfrm>
              <a:off x="4332" y="1706"/>
              <a:ext cx="90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ipfTqHrjp8YEkkpfM:">
              <a:hlinkClick r:id="rId37"/>
              <a:extLst>
                <a:ext uri="{FF2B5EF4-FFF2-40B4-BE49-F238E27FC236}">
                  <a16:creationId xmlns:a16="http://schemas.microsoft.com/office/drawing/2014/main" id="{3E7F6BAD-8D8A-CC42-8112-F04EA1CC9D92}"/>
                </a:ext>
              </a:extLst>
            </p:cNvPr>
            <p:cNvPicPr>
              <a:picLocks noChangeAspect="1" noChangeArrowheads="1"/>
            </p:cNvPicPr>
            <p:nvPr/>
          </p:nvPicPr>
          <p:blipFill>
            <a:blip r:embed="rId38" r:link="rId39">
              <a:extLst>
                <a:ext uri="{28A0092B-C50C-407E-A947-70E740481C1C}">
                  <a14:useLocalDpi xmlns:a14="http://schemas.microsoft.com/office/drawing/2010/main" val="0"/>
                </a:ext>
              </a:extLst>
            </a:blip>
            <a:srcRect/>
            <a:stretch>
              <a:fillRect/>
            </a:stretch>
          </p:blipFill>
          <p:spPr bwMode="auto">
            <a:xfrm>
              <a:off x="2042" y="2564"/>
              <a:ext cx="81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ipfEu1j4ha21Eey_M:" descr="Drag_Racing_Car">
              <a:hlinkClick r:id="rId40"/>
              <a:extLst>
                <a:ext uri="{FF2B5EF4-FFF2-40B4-BE49-F238E27FC236}">
                  <a16:creationId xmlns:a16="http://schemas.microsoft.com/office/drawing/2014/main" id="{1CCCD32A-2EA0-4B49-A62D-5F1A2806838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108" y="2510"/>
              <a:ext cx="77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ipfkMPpbDeD9Ya6qM:" descr="bradner">
              <a:hlinkClick r:id="rId42"/>
              <a:extLst>
                <a:ext uri="{FF2B5EF4-FFF2-40B4-BE49-F238E27FC236}">
                  <a16:creationId xmlns:a16="http://schemas.microsoft.com/office/drawing/2014/main" id="{0C9463F6-9544-6A47-B84A-7BBA2CA91F1C}"/>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13" y="1616"/>
              <a:ext cx="8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Bildobjekt 23">
            <a:extLst>
              <a:ext uri="{FF2B5EF4-FFF2-40B4-BE49-F238E27FC236}">
                <a16:creationId xmlns:a16="http://schemas.microsoft.com/office/drawing/2014/main" id="{A3613116-421A-FC47-95A6-F95C71BF56BD}"/>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0119C31-62FE-FD43-A087-8D538514FFB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20F71BF5-21D8-364E-BE17-EA26B5620CAF}" type="slidenum">
              <a:rPr lang="sv-SE" altLang="sv-SE" sz="1000"/>
              <a:pPr>
                <a:spcBef>
                  <a:spcPct val="0"/>
                </a:spcBef>
                <a:buClrTx/>
                <a:buSzTx/>
                <a:buFontTx/>
                <a:buNone/>
              </a:pPr>
              <a:t>50</a:t>
            </a:fld>
            <a:endParaRPr lang="sv-SE" altLang="sv-SE" sz="1000"/>
          </a:p>
        </p:txBody>
      </p:sp>
      <p:sp>
        <p:nvSpPr>
          <p:cNvPr id="159746" name="Rectangle 2">
            <a:extLst>
              <a:ext uri="{FF2B5EF4-FFF2-40B4-BE49-F238E27FC236}">
                <a16:creationId xmlns:a16="http://schemas.microsoft.com/office/drawing/2014/main" id="{31738F14-9B98-764E-AFAB-FCC99C1B209F}"/>
              </a:ext>
            </a:extLst>
          </p:cNvPr>
          <p:cNvSpPr>
            <a:spLocks noGrp="1" noChangeArrowheads="1"/>
          </p:cNvSpPr>
          <p:nvPr>
            <p:ph type="title"/>
          </p:nvPr>
        </p:nvSpPr>
        <p:spPr>
          <a:xfrm>
            <a:off x="454264" y="1868731"/>
            <a:ext cx="8229600" cy="1139825"/>
          </a:xfrm>
        </p:spPr>
        <p:txBody>
          <a:bodyPr/>
          <a:lstStyle/>
          <a:p>
            <a:pPr algn="l" eaLnBrk="1" hangingPunct="1">
              <a:defRPr/>
            </a:pPr>
            <a:r>
              <a:rPr lang="sv-SE" b="1" dirty="0">
                <a:latin typeface="Calibri" panose="020F0502020204030204" pitchFamily="34" charset="0"/>
                <a:cs typeface="Calibri" panose="020F0502020204030204" pitchFamily="34" charset="0"/>
              </a:rPr>
              <a:t>Personlig utrustning</a:t>
            </a:r>
            <a:br>
              <a:rPr lang="sv-SE" sz="4000" b="1" dirty="0"/>
            </a:br>
            <a:r>
              <a:rPr lang="sv-SE" sz="3600" dirty="0">
                <a:latin typeface="Calibri" panose="020F0502020204030204" pitchFamily="34" charset="0"/>
                <a:cs typeface="Calibri" panose="020F0502020204030204" pitchFamily="34" charset="0"/>
              </a:rPr>
              <a:t>I din skyddsutrustning ingår: </a:t>
            </a:r>
            <a:br>
              <a:rPr lang="sv-SE" sz="3600" dirty="0">
                <a:latin typeface="Calibri" panose="020F0502020204030204" pitchFamily="34" charset="0"/>
                <a:cs typeface="Calibri" panose="020F0502020204030204" pitchFamily="34" charset="0"/>
              </a:rPr>
            </a:br>
            <a:r>
              <a:rPr lang="sv-SE" sz="3600" dirty="0">
                <a:latin typeface="Calibri" panose="020F0502020204030204" pitchFamily="34" charset="0"/>
                <a:cs typeface="Calibri" panose="020F0502020204030204" pitchFamily="34" charset="0"/>
              </a:rPr>
              <a:t> godkänd hjälm, overall, skor, handskar, strumpor, underställ och HANS-skydd eller Hybridskydd.  </a:t>
            </a:r>
          </a:p>
        </p:txBody>
      </p:sp>
      <p:pic>
        <p:nvPicPr>
          <p:cNvPr id="114693" name="Picture 3" descr="driver">
            <a:extLst>
              <a:ext uri="{FF2B5EF4-FFF2-40B4-BE49-F238E27FC236}">
                <a16:creationId xmlns:a16="http://schemas.microsoft.com/office/drawing/2014/main" id="{06EE1A2A-EC8D-9840-A542-C66A8C608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227190"/>
            <a:ext cx="2599432" cy="194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7" descr="521c592261e7da3f37efe4b4d83829a5">
            <a:hlinkClick r:id="rId4"/>
            <a:extLst>
              <a:ext uri="{FF2B5EF4-FFF2-40B4-BE49-F238E27FC236}">
                <a16:creationId xmlns:a16="http://schemas.microsoft.com/office/drawing/2014/main" id="{703C3508-4A44-0A41-AAFB-D0C9D3FE7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419356"/>
            <a:ext cx="1524000" cy="160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F6BE53A1-A627-2C43-94A2-AB349A82E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848D2115-9536-A14E-9497-11564700948B}"/>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FA84496F-F3D3-2E40-ABC2-13C760D3A727}" type="slidenum">
              <a:rPr lang="sv-SE" altLang="sv-SE" sz="1000"/>
              <a:pPr>
                <a:spcBef>
                  <a:spcPct val="0"/>
                </a:spcBef>
                <a:buClrTx/>
                <a:buSzTx/>
                <a:buFontTx/>
                <a:buNone/>
              </a:pPr>
              <a:t>51</a:t>
            </a:fld>
            <a:endParaRPr lang="sv-SE" altLang="sv-SE" sz="1000"/>
          </a:p>
        </p:txBody>
      </p:sp>
      <p:sp>
        <p:nvSpPr>
          <p:cNvPr id="161794" name="Rectangle 2">
            <a:extLst>
              <a:ext uri="{FF2B5EF4-FFF2-40B4-BE49-F238E27FC236}">
                <a16:creationId xmlns:a16="http://schemas.microsoft.com/office/drawing/2014/main" id="{0632CD16-E481-3248-BD14-C067C3F04CB5}"/>
              </a:ext>
            </a:extLst>
          </p:cNvPr>
          <p:cNvSpPr>
            <a:spLocks noGrp="1" noChangeArrowheads="1"/>
          </p:cNvSpPr>
          <p:nvPr>
            <p:ph type="title"/>
          </p:nvPr>
        </p:nvSpPr>
        <p:spPr/>
        <p:txBody>
          <a:bodyPr/>
          <a:lstStyle/>
          <a:p>
            <a:pPr eaLnBrk="1" hangingPunct="1">
              <a:defRPr/>
            </a:pPr>
            <a:r>
              <a:rPr lang="sv-SE" b="1" dirty="0">
                <a:latin typeface="Calibri" panose="020F0502020204030204" pitchFamily="34" charset="0"/>
                <a:cs typeface="Calibri" panose="020F0502020204030204" pitchFamily="34" charset="0"/>
              </a:rPr>
              <a:t>Säkerhetsutrustning</a:t>
            </a:r>
          </a:p>
        </p:txBody>
      </p:sp>
      <p:sp>
        <p:nvSpPr>
          <p:cNvPr id="161795" name="Rectangle 3">
            <a:extLst>
              <a:ext uri="{FF2B5EF4-FFF2-40B4-BE49-F238E27FC236}">
                <a16:creationId xmlns:a16="http://schemas.microsoft.com/office/drawing/2014/main" id="{218B48A4-9532-C345-9328-32803FE7E724}"/>
              </a:ext>
            </a:extLst>
          </p:cNvPr>
          <p:cNvSpPr>
            <a:spLocks noGrp="1" noChangeArrowheads="1"/>
          </p:cNvSpPr>
          <p:nvPr>
            <p:ph type="body" idx="1"/>
          </p:nvPr>
        </p:nvSpPr>
        <p:spPr>
          <a:xfrm>
            <a:off x="468313" y="1628775"/>
            <a:ext cx="8229600" cy="4530725"/>
          </a:xfrm>
        </p:spPr>
        <p:txBody>
          <a:bodyPr/>
          <a:lstStyle/>
          <a:p>
            <a:pPr eaLnBrk="1" hangingPunct="1">
              <a:defRPr/>
            </a:pPr>
            <a:r>
              <a:rPr lang="sv-SE" sz="3600" dirty="0">
                <a:latin typeface="Calibri" panose="020F0502020204030204" pitchFamily="34" charset="0"/>
                <a:cs typeface="Calibri" panose="020F0502020204030204" pitchFamily="34" charset="0"/>
              </a:rPr>
              <a:t>Säte  </a:t>
            </a:r>
          </a:p>
          <a:p>
            <a:pPr eaLnBrk="1" hangingPunct="1">
              <a:defRPr/>
            </a:pPr>
            <a:endParaRPr lang="sv-SE" dirty="0">
              <a:latin typeface="Calibri" panose="020F0502020204030204" pitchFamily="34" charset="0"/>
              <a:cs typeface="Calibri" panose="020F0502020204030204" pitchFamily="34" charset="0"/>
            </a:endParaRPr>
          </a:p>
          <a:p>
            <a:pPr eaLnBrk="1" hangingPunct="1">
              <a:defRPr/>
            </a:pPr>
            <a:r>
              <a:rPr lang="sv-SE" sz="3600" dirty="0">
                <a:latin typeface="Calibri" panose="020F0502020204030204" pitchFamily="34" charset="0"/>
                <a:cs typeface="Calibri" panose="020F0502020204030204" pitchFamily="34" charset="0"/>
              </a:rPr>
              <a:t>Säkerhetsbälte</a:t>
            </a:r>
          </a:p>
          <a:p>
            <a:pPr eaLnBrk="1" hangingPunct="1">
              <a:defRPr/>
            </a:pPr>
            <a:endParaRPr lang="sv-SE" dirty="0">
              <a:latin typeface="Calibri" panose="020F0502020204030204" pitchFamily="34" charset="0"/>
              <a:cs typeface="Calibri" panose="020F0502020204030204" pitchFamily="34" charset="0"/>
            </a:endParaRPr>
          </a:p>
          <a:p>
            <a:pPr eaLnBrk="1" hangingPunct="1">
              <a:defRPr/>
            </a:pPr>
            <a:r>
              <a:rPr lang="sv-SE" sz="3600" dirty="0" err="1">
                <a:latin typeface="Calibri" panose="020F0502020204030204" pitchFamily="34" charset="0"/>
                <a:cs typeface="Calibri" panose="020F0502020204030204" pitchFamily="34" charset="0"/>
              </a:rPr>
              <a:t>Skyddsbur</a:t>
            </a:r>
            <a:endParaRPr lang="sv-SE" sz="3600" dirty="0">
              <a:latin typeface="Calibri" panose="020F0502020204030204" pitchFamily="34" charset="0"/>
              <a:cs typeface="Calibri" panose="020F0502020204030204" pitchFamily="34" charset="0"/>
            </a:endParaRPr>
          </a:p>
          <a:p>
            <a:pPr eaLnBrk="1" hangingPunct="1">
              <a:defRPr/>
            </a:pPr>
            <a:endParaRPr lang="sv-SE" dirty="0">
              <a:latin typeface="Calibri" panose="020F0502020204030204" pitchFamily="34" charset="0"/>
              <a:cs typeface="Calibri" panose="020F0502020204030204" pitchFamily="34" charset="0"/>
            </a:endParaRPr>
          </a:p>
          <a:p>
            <a:pPr eaLnBrk="1" hangingPunct="1">
              <a:defRPr/>
            </a:pPr>
            <a:r>
              <a:rPr lang="sv-SE" sz="3600" dirty="0">
                <a:latin typeface="Calibri" panose="020F0502020204030204" pitchFamily="34" charset="0"/>
                <a:cs typeface="Calibri" panose="020F0502020204030204" pitchFamily="34" charset="0"/>
              </a:rPr>
              <a:t>Huvudströmbrytare                          </a:t>
            </a:r>
          </a:p>
        </p:txBody>
      </p:sp>
      <p:pic>
        <p:nvPicPr>
          <p:cNvPr id="161796" name="Picture 4" descr="Chair">
            <a:extLst>
              <a:ext uri="{FF2B5EF4-FFF2-40B4-BE49-F238E27FC236}">
                <a16:creationId xmlns:a16="http://schemas.microsoft.com/office/drawing/2014/main" id="{DF25877A-B8F3-9242-9F2E-4D8284CAB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341438"/>
            <a:ext cx="17303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5" descr="B_lte6punkt_f_rdig">
            <a:extLst>
              <a:ext uri="{FF2B5EF4-FFF2-40B4-BE49-F238E27FC236}">
                <a16:creationId xmlns:a16="http://schemas.microsoft.com/office/drawing/2014/main" id="{FAF704FC-669E-8C48-904F-0C09FDE8D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636838"/>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6" descr="Bilen_inside">
            <a:extLst>
              <a:ext uri="{FF2B5EF4-FFF2-40B4-BE49-F238E27FC236}">
                <a16:creationId xmlns:a16="http://schemas.microsoft.com/office/drawing/2014/main" id="{85EDF9BA-5B70-3A44-BD0B-240A4DA3F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836988"/>
            <a:ext cx="16605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Picture 7" descr="PICT0012">
            <a:extLst>
              <a:ext uri="{FF2B5EF4-FFF2-40B4-BE49-F238E27FC236}">
                <a16:creationId xmlns:a16="http://schemas.microsoft.com/office/drawing/2014/main" id="{D62EBA85-62DD-F14A-9401-4E7D462EB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5084763"/>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a:extLst>
              <a:ext uri="{FF2B5EF4-FFF2-40B4-BE49-F238E27FC236}">
                <a16:creationId xmlns:a16="http://schemas.microsoft.com/office/drawing/2014/main" id="{D02A710A-E1B0-654D-BB1C-55B006565F97}"/>
              </a:ext>
            </a:extLst>
          </p:cNvPr>
          <p:cNvGrpSpPr>
            <a:grpSpLocks/>
          </p:cNvGrpSpPr>
          <p:nvPr/>
        </p:nvGrpSpPr>
        <p:grpSpPr bwMode="auto">
          <a:xfrm>
            <a:off x="6443663" y="1484313"/>
            <a:ext cx="1735137" cy="1879600"/>
            <a:chOff x="4059" y="935"/>
            <a:chExt cx="1093" cy="1184"/>
          </a:xfrm>
        </p:grpSpPr>
        <p:pic>
          <p:nvPicPr>
            <p:cNvPr id="116748" name="Picture 14" descr="fonsternat">
              <a:extLst>
                <a:ext uri="{FF2B5EF4-FFF2-40B4-BE49-F238E27FC236}">
                  <a16:creationId xmlns:a16="http://schemas.microsoft.com/office/drawing/2014/main" id="{9EA56AC9-B8F3-114F-BE7E-90A1A17089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0" y="935"/>
              <a:ext cx="904"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9" name="Text Box 15">
              <a:extLst>
                <a:ext uri="{FF2B5EF4-FFF2-40B4-BE49-F238E27FC236}">
                  <a16:creationId xmlns:a16="http://schemas.microsoft.com/office/drawing/2014/main" id="{1C9359BD-5AA3-6541-8D8B-9B86FABC5B67}"/>
                </a:ext>
              </a:extLst>
            </p:cNvPr>
            <p:cNvSpPr txBox="1">
              <a:spLocks noChangeArrowheads="1"/>
            </p:cNvSpPr>
            <p:nvPr/>
          </p:nvSpPr>
          <p:spPr bwMode="auto">
            <a:xfrm>
              <a:off x="4059" y="1888"/>
              <a:ext cx="10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1800"/>
                <a:t>FÖNSTERNÄT</a:t>
              </a:r>
            </a:p>
          </p:txBody>
        </p:sp>
      </p:grpSp>
      <p:pic>
        <p:nvPicPr>
          <p:cNvPr id="15" name="Bildobjekt 14">
            <a:extLst>
              <a:ext uri="{FF2B5EF4-FFF2-40B4-BE49-F238E27FC236}">
                <a16:creationId xmlns:a16="http://schemas.microsoft.com/office/drawing/2014/main" id="{1647AC18-7B77-384C-A62F-E5FAEA4520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 calcmode="lin" valueType="num">
                                      <p:cBhvr additive="base">
                                        <p:cTn id="7" dur="1000" fill="hold"/>
                                        <p:tgtEl>
                                          <p:spTgt spid="161796"/>
                                        </p:tgtEl>
                                        <p:attrNameLst>
                                          <p:attrName>ppt_x</p:attrName>
                                        </p:attrNameLst>
                                      </p:cBhvr>
                                      <p:tavLst>
                                        <p:tav tm="0">
                                          <p:val>
                                            <p:strVal val="#ppt_x"/>
                                          </p:val>
                                        </p:tav>
                                        <p:tav tm="100000">
                                          <p:val>
                                            <p:strVal val="#ppt_x"/>
                                          </p:val>
                                        </p:tav>
                                      </p:tavLst>
                                    </p:anim>
                                    <p:anim calcmode="lin" valueType="num">
                                      <p:cBhvr additive="base">
                                        <p:cTn id="8" dur="1000" fill="hold"/>
                                        <p:tgtEl>
                                          <p:spTgt spid="161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1797"/>
                                        </p:tgtEl>
                                        <p:attrNameLst>
                                          <p:attrName>style.visibility</p:attrName>
                                        </p:attrNameLst>
                                      </p:cBhvr>
                                      <p:to>
                                        <p:strVal val="visible"/>
                                      </p:to>
                                    </p:set>
                                    <p:anim calcmode="lin" valueType="num">
                                      <p:cBhvr additive="base">
                                        <p:cTn id="13" dur="500" fill="hold"/>
                                        <p:tgtEl>
                                          <p:spTgt spid="161797"/>
                                        </p:tgtEl>
                                        <p:attrNameLst>
                                          <p:attrName>ppt_x</p:attrName>
                                        </p:attrNameLst>
                                      </p:cBhvr>
                                      <p:tavLst>
                                        <p:tav tm="0">
                                          <p:val>
                                            <p:strVal val="#ppt_x"/>
                                          </p:val>
                                        </p:tav>
                                        <p:tav tm="100000">
                                          <p:val>
                                            <p:strVal val="#ppt_x"/>
                                          </p:val>
                                        </p:tav>
                                      </p:tavLst>
                                    </p:anim>
                                    <p:anim calcmode="lin" valueType="num">
                                      <p:cBhvr additive="base">
                                        <p:cTn id="14" dur="500" fill="hold"/>
                                        <p:tgtEl>
                                          <p:spTgt spid="1617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1798"/>
                                        </p:tgtEl>
                                        <p:attrNameLst>
                                          <p:attrName>style.visibility</p:attrName>
                                        </p:attrNameLst>
                                      </p:cBhvr>
                                      <p:to>
                                        <p:strVal val="visible"/>
                                      </p:to>
                                    </p:set>
                                    <p:anim calcmode="lin" valueType="num">
                                      <p:cBhvr additive="base">
                                        <p:cTn id="19" dur="500" fill="hold"/>
                                        <p:tgtEl>
                                          <p:spTgt spid="161798"/>
                                        </p:tgtEl>
                                        <p:attrNameLst>
                                          <p:attrName>ppt_x</p:attrName>
                                        </p:attrNameLst>
                                      </p:cBhvr>
                                      <p:tavLst>
                                        <p:tav tm="0">
                                          <p:val>
                                            <p:strVal val="#ppt_x"/>
                                          </p:val>
                                        </p:tav>
                                        <p:tav tm="100000">
                                          <p:val>
                                            <p:strVal val="#ppt_x"/>
                                          </p:val>
                                        </p:tav>
                                      </p:tavLst>
                                    </p:anim>
                                    <p:anim calcmode="lin" valueType="num">
                                      <p:cBhvr additive="base">
                                        <p:cTn id="20"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1799"/>
                                        </p:tgtEl>
                                        <p:attrNameLst>
                                          <p:attrName>style.visibility</p:attrName>
                                        </p:attrNameLst>
                                      </p:cBhvr>
                                      <p:to>
                                        <p:strVal val="visible"/>
                                      </p:to>
                                    </p:set>
                                    <p:anim calcmode="lin" valueType="num">
                                      <p:cBhvr additive="base">
                                        <p:cTn id="25" dur="500" fill="hold"/>
                                        <p:tgtEl>
                                          <p:spTgt spid="161799"/>
                                        </p:tgtEl>
                                        <p:attrNameLst>
                                          <p:attrName>ppt_x</p:attrName>
                                        </p:attrNameLst>
                                      </p:cBhvr>
                                      <p:tavLst>
                                        <p:tav tm="0">
                                          <p:val>
                                            <p:strVal val="#ppt_x"/>
                                          </p:val>
                                        </p:tav>
                                        <p:tav tm="100000">
                                          <p:val>
                                            <p:strVal val="#ppt_x"/>
                                          </p:val>
                                        </p:tav>
                                      </p:tavLst>
                                    </p:anim>
                                    <p:anim calcmode="lin" valueType="num">
                                      <p:cBhvr additive="base">
                                        <p:cTn id="26" dur="500" fill="hold"/>
                                        <p:tgtEl>
                                          <p:spTgt spid="16179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1795">
                                            <p:txEl>
                                              <p:pRg st="0" end="0"/>
                                            </p:txEl>
                                          </p:spTgt>
                                        </p:tgtEl>
                                        <p:attrNameLst>
                                          <p:attrName>style.visibility</p:attrName>
                                        </p:attrNameLst>
                                      </p:cBhvr>
                                      <p:to>
                                        <p:strVal val="visible"/>
                                      </p:to>
                                    </p:set>
                                    <p:animEffect transition="in" filter="checkerboard(across)">
                                      <p:cBhvr>
                                        <p:cTn id="31" dur="500"/>
                                        <p:tgtEl>
                                          <p:spTgt spid="161795">
                                            <p:txEl>
                                              <p:pRg st="0" end="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1795">
                                            <p:txEl>
                                              <p:pRg st="2" end="2"/>
                                            </p:txEl>
                                          </p:spTgt>
                                        </p:tgtEl>
                                        <p:attrNameLst>
                                          <p:attrName>style.visibility</p:attrName>
                                        </p:attrNameLst>
                                      </p:cBhvr>
                                      <p:to>
                                        <p:strVal val="visible"/>
                                      </p:to>
                                    </p:set>
                                    <p:animEffect transition="in" filter="blinds(horizontal)">
                                      <p:cBhvr>
                                        <p:cTn id="34" dur="500"/>
                                        <p:tgtEl>
                                          <p:spTgt spid="161795">
                                            <p:txEl>
                                              <p:pRg st="2" end="2"/>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1795">
                                            <p:txEl>
                                              <p:pRg st="4" end="4"/>
                                            </p:txEl>
                                          </p:spTgt>
                                        </p:tgtEl>
                                        <p:attrNameLst>
                                          <p:attrName>style.visibility</p:attrName>
                                        </p:attrNameLst>
                                      </p:cBhvr>
                                      <p:to>
                                        <p:strVal val="visible"/>
                                      </p:to>
                                    </p:set>
                                    <p:animEffect transition="in" filter="blinds(horizontal)">
                                      <p:cBhvr>
                                        <p:cTn id="37" dur="500"/>
                                        <p:tgtEl>
                                          <p:spTgt spid="161795">
                                            <p:txEl>
                                              <p:pRg st="4" end="4"/>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1795">
                                            <p:txEl>
                                              <p:pRg st="6" end="6"/>
                                            </p:txEl>
                                          </p:spTgt>
                                        </p:tgtEl>
                                        <p:attrNameLst>
                                          <p:attrName>style.visibility</p:attrName>
                                        </p:attrNameLst>
                                      </p:cBhvr>
                                      <p:to>
                                        <p:strVal val="visible"/>
                                      </p:to>
                                    </p:set>
                                    <p:animEffect transition="in" filter="blinds(horizontal)">
                                      <p:cBhvr>
                                        <p:cTn id="40" dur="500"/>
                                        <p:tgtEl>
                                          <p:spTgt spid="161795">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amond(in)">
                                      <p:cBhvr>
                                        <p:cTn id="4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2521108-4750-1949-B713-3E76B0246B5F}"/>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6537DE89-2926-454F-82CF-287BBBFACC64}" type="slidenum">
              <a:rPr lang="sv-SE" altLang="sv-SE" sz="1000"/>
              <a:pPr>
                <a:spcBef>
                  <a:spcPct val="0"/>
                </a:spcBef>
                <a:buClrTx/>
                <a:buSzTx/>
                <a:buFontTx/>
                <a:buNone/>
              </a:pPr>
              <a:t>52</a:t>
            </a:fld>
            <a:endParaRPr lang="sv-SE" altLang="sv-SE" sz="1000"/>
          </a:p>
        </p:txBody>
      </p:sp>
      <p:sp>
        <p:nvSpPr>
          <p:cNvPr id="118788" name="Platshållare för bildnummer 5">
            <a:extLst>
              <a:ext uri="{FF2B5EF4-FFF2-40B4-BE49-F238E27FC236}">
                <a16:creationId xmlns:a16="http://schemas.microsoft.com/office/drawing/2014/main" id="{DD253250-B205-0E40-8328-4A32885DA5E2}"/>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116738" name="Rectangle 2">
            <a:extLst>
              <a:ext uri="{FF2B5EF4-FFF2-40B4-BE49-F238E27FC236}">
                <a16:creationId xmlns:a16="http://schemas.microsoft.com/office/drawing/2014/main" id="{437EB375-C4D3-E348-9D8E-A7CECAC4DF38}"/>
              </a:ext>
            </a:extLst>
          </p:cNvPr>
          <p:cNvSpPr>
            <a:spLocks noGrp="1" noChangeArrowheads="1"/>
          </p:cNvSpPr>
          <p:nvPr>
            <p:ph type="title" idx="4294967295"/>
          </p:nvPr>
        </p:nvSpPr>
        <p:spPr>
          <a:xfrm>
            <a:off x="539552" y="717004"/>
            <a:ext cx="8077200" cy="839788"/>
          </a:xfrm>
        </p:spPr>
        <p:txBody>
          <a:bodyPr lIns="92047" tIns="46022" rIns="92047" bIns="46022" anchorCtr="0"/>
          <a:lstStyle/>
          <a:p>
            <a:pPr eaLnBrk="1" hangingPunct="1">
              <a:defRPr/>
            </a:pPr>
            <a:r>
              <a:rPr lang="sv-SE" dirty="0">
                <a:latin typeface="Calibri" panose="020F0502020204030204" pitchFamily="34" charset="0"/>
                <a:cs typeface="Calibri" panose="020F0502020204030204" pitchFamily="34" charset="0"/>
              </a:rPr>
              <a:t>Bilen</a:t>
            </a:r>
          </a:p>
        </p:txBody>
      </p:sp>
      <p:sp>
        <p:nvSpPr>
          <p:cNvPr id="119813" name="Rectangle 3">
            <a:extLst>
              <a:ext uri="{FF2B5EF4-FFF2-40B4-BE49-F238E27FC236}">
                <a16:creationId xmlns:a16="http://schemas.microsoft.com/office/drawing/2014/main" id="{E8B24EE8-D41A-B443-92FA-AE49DD562128}"/>
              </a:ext>
            </a:extLst>
          </p:cNvPr>
          <p:cNvSpPr>
            <a:spLocks noGrp="1" noChangeArrowheads="1"/>
          </p:cNvSpPr>
          <p:nvPr>
            <p:ph type="body" idx="4294967295"/>
          </p:nvPr>
        </p:nvSpPr>
        <p:spPr>
          <a:xfrm>
            <a:off x="752475" y="1576734"/>
            <a:ext cx="7775575" cy="4876602"/>
          </a:xfrm>
        </p:spPr>
        <p:txBody>
          <a:bodyPr lIns="182503" tIns="46022" rIns="182503" bIns="46022"/>
          <a:lstStyle/>
          <a:p>
            <a:pPr marL="0" indent="0" eaLnBrk="1" hangingPunct="1">
              <a:lnSpc>
                <a:spcPct val="80000"/>
              </a:lnSpc>
              <a:buNone/>
              <a:defRPr/>
            </a:pPr>
            <a:r>
              <a:rPr lang="sv-SE" sz="2400" dirty="0">
                <a:latin typeface="Calibri" panose="020F0502020204030204" pitchFamily="34" charset="0"/>
                <a:cs typeface="Calibri" panose="020F0502020204030204" pitchFamily="34" charset="0"/>
              </a:rPr>
              <a:t> </a:t>
            </a:r>
          </a:p>
          <a:p>
            <a:pPr eaLnBrk="1" hangingPunct="1">
              <a:lnSpc>
                <a:spcPct val="80000"/>
              </a:lnSpc>
              <a:defRPr/>
            </a:pPr>
            <a:r>
              <a:rPr lang="sv-SE" sz="2400" dirty="0">
                <a:latin typeface="Calibri" panose="020F0502020204030204" pitchFamily="34" charset="0"/>
                <a:cs typeface="Calibri" panose="020F0502020204030204" pitchFamily="34" charset="0"/>
              </a:rPr>
              <a:t>Motor, växellåda, bromsar &amp; stötdämpare</a:t>
            </a:r>
          </a:p>
          <a:p>
            <a:pPr eaLnBrk="1" hangingPunct="1">
              <a:lnSpc>
                <a:spcPct val="80000"/>
              </a:lnSpc>
              <a:defRPr/>
            </a:pPr>
            <a:r>
              <a:rPr lang="sv-SE" sz="2400" dirty="0">
                <a:latin typeface="Calibri" panose="020F0502020204030204" pitchFamily="34" charset="0"/>
                <a:cs typeface="Calibri" panose="020F0502020204030204" pitchFamily="34" charset="0"/>
              </a:rPr>
              <a:t>Rensa från inredning</a:t>
            </a:r>
          </a:p>
          <a:p>
            <a:pPr eaLnBrk="1" hangingPunct="1">
              <a:lnSpc>
                <a:spcPct val="80000"/>
              </a:lnSpc>
              <a:defRPr/>
            </a:pPr>
            <a:r>
              <a:rPr lang="sv-SE" sz="2400" dirty="0">
                <a:latin typeface="Calibri" panose="020F0502020204030204" pitchFamily="34" charset="0"/>
                <a:cs typeface="Calibri" panose="020F0502020204030204" pitchFamily="34" charset="0"/>
              </a:rPr>
              <a:t>Laga rost, täta kupén</a:t>
            </a:r>
          </a:p>
          <a:p>
            <a:pPr eaLnBrk="1" hangingPunct="1">
              <a:lnSpc>
                <a:spcPct val="80000"/>
              </a:lnSpc>
              <a:defRPr/>
            </a:pPr>
            <a:r>
              <a:rPr lang="sv-SE" sz="2400" dirty="0">
                <a:latin typeface="Calibri" panose="020F0502020204030204" pitchFamily="34" charset="0"/>
                <a:cs typeface="Calibri" panose="020F0502020204030204" pitchFamily="34" charset="0"/>
              </a:rPr>
              <a:t>Förstärk infästningar till </a:t>
            </a:r>
            <a:r>
              <a:rPr lang="sv-SE" sz="2400" dirty="0" err="1">
                <a:latin typeface="Calibri" panose="020F0502020204030204" pitchFamily="34" charset="0"/>
                <a:cs typeface="Calibri" panose="020F0502020204030204" pitchFamily="34" charset="0"/>
              </a:rPr>
              <a:t>skyddsburen</a:t>
            </a:r>
            <a:endParaRPr lang="sv-SE" sz="2400" dirty="0">
              <a:latin typeface="Calibri" panose="020F0502020204030204" pitchFamily="34" charset="0"/>
              <a:cs typeface="Calibri" panose="020F0502020204030204" pitchFamily="34" charset="0"/>
            </a:endParaRPr>
          </a:p>
          <a:p>
            <a:pPr eaLnBrk="1" hangingPunct="1">
              <a:lnSpc>
                <a:spcPct val="80000"/>
              </a:lnSpc>
              <a:defRPr/>
            </a:pPr>
            <a:r>
              <a:rPr lang="sv-SE" sz="2400" dirty="0">
                <a:latin typeface="Calibri" panose="020F0502020204030204" pitchFamily="34" charset="0"/>
                <a:cs typeface="Calibri" panose="020F0502020204030204" pitchFamily="34" charset="0"/>
              </a:rPr>
              <a:t>Montering </a:t>
            </a:r>
            <a:r>
              <a:rPr lang="sv-SE" sz="2400" dirty="0" err="1">
                <a:latin typeface="Calibri" panose="020F0502020204030204" pitchFamily="34" charset="0"/>
                <a:cs typeface="Calibri" panose="020F0502020204030204" pitchFamily="34" charset="0"/>
              </a:rPr>
              <a:t>skyddsbur</a:t>
            </a:r>
            <a:endParaRPr lang="sv-SE" sz="2400" dirty="0">
              <a:latin typeface="Calibri" panose="020F0502020204030204" pitchFamily="34" charset="0"/>
              <a:cs typeface="Calibri" panose="020F0502020204030204" pitchFamily="34" charset="0"/>
            </a:endParaRPr>
          </a:p>
          <a:p>
            <a:pPr eaLnBrk="1" hangingPunct="1">
              <a:lnSpc>
                <a:spcPct val="80000"/>
              </a:lnSpc>
              <a:defRPr/>
            </a:pPr>
            <a:r>
              <a:rPr lang="sv-SE" sz="2400" dirty="0">
                <a:latin typeface="Calibri" panose="020F0502020204030204" pitchFamily="34" charset="0"/>
                <a:cs typeface="Calibri" panose="020F0502020204030204" pitchFamily="34" charset="0"/>
              </a:rPr>
              <a:t>Montering stol och bälte</a:t>
            </a:r>
          </a:p>
          <a:p>
            <a:pPr eaLnBrk="1" hangingPunct="1">
              <a:lnSpc>
                <a:spcPct val="80000"/>
              </a:lnSpc>
              <a:defRPr/>
            </a:pPr>
            <a:r>
              <a:rPr lang="sv-SE" sz="2400" dirty="0">
                <a:latin typeface="Calibri" panose="020F0502020204030204" pitchFamily="34" charset="0"/>
                <a:cs typeface="Calibri" panose="020F0502020204030204" pitchFamily="34" charset="0"/>
              </a:rPr>
              <a:t>Fastsättning batteri och bränsletank</a:t>
            </a:r>
          </a:p>
          <a:p>
            <a:pPr eaLnBrk="1" hangingPunct="1">
              <a:lnSpc>
                <a:spcPct val="80000"/>
              </a:lnSpc>
              <a:defRPr/>
            </a:pPr>
            <a:r>
              <a:rPr lang="sv-SE" sz="2400" dirty="0">
                <a:latin typeface="Calibri" panose="020F0502020204030204" pitchFamily="34" charset="0"/>
                <a:cs typeface="Calibri" panose="020F0502020204030204" pitchFamily="34" charset="0"/>
              </a:rPr>
              <a:t>Huvar och dörrlås</a:t>
            </a:r>
          </a:p>
          <a:p>
            <a:pPr eaLnBrk="1" hangingPunct="1">
              <a:lnSpc>
                <a:spcPct val="80000"/>
              </a:lnSpc>
              <a:defRPr/>
            </a:pPr>
            <a:r>
              <a:rPr lang="sv-SE" sz="2400" dirty="0" err="1">
                <a:latin typeface="Calibri" panose="020F0502020204030204" pitchFamily="34" charset="0"/>
                <a:cs typeface="Calibri" panose="020F0502020204030204" pitchFamily="34" charset="0"/>
              </a:rPr>
              <a:t>Bogseranordning</a:t>
            </a:r>
            <a:r>
              <a:rPr lang="sv-SE" sz="2400" dirty="0">
                <a:latin typeface="Calibri" panose="020F0502020204030204" pitchFamily="34" charset="0"/>
                <a:cs typeface="Calibri" panose="020F0502020204030204" pitchFamily="34" charset="0"/>
              </a:rPr>
              <a:t> som </a:t>
            </a:r>
            <a:r>
              <a:rPr lang="sv-SE" sz="2400">
                <a:latin typeface="Calibri" panose="020F0502020204030204" pitchFamily="34" charset="0"/>
                <a:cs typeface="Calibri" panose="020F0502020204030204" pitchFamily="34" charset="0"/>
              </a:rPr>
              <a:t>är hållfast</a:t>
            </a:r>
            <a:endParaRPr lang="sv-SE" sz="2400" dirty="0">
              <a:latin typeface="Calibri" panose="020F0502020204030204" pitchFamily="34" charset="0"/>
              <a:cs typeface="Calibri" panose="020F0502020204030204" pitchFamily="34" charset="0"/>
            </a:endParaRPr>
          </a:p>
          <a:p>
            <a:pPr eaLnBrk="1" hangingPunct="1">
              <a:lnSpc>
                <a:spcPct val="80000"/>
              </a:lnSpc>
              <a:defRPr/>
            </a:pPr>
            <a:r>
              <a:rPr lang="sv-SE" sz="2400" dirty="0">
                <a:latin typeface="Calibri" panose="020F0502020204030204" pitchFamily="34" charset="0"/>
                <a:cs typeface="Calibri" panose="020F0502020204030204" pitchFamily="34" charset="0"/>
              </a:rPr>
              <a:t>Ljuddämpare och katalysator</a:t>
            </a:r>
          </a:p>
          <a:p>
            <a:pPr eaLnBrk="1" hangingPunct="1">
              <a:lnSpc>
                <a:spcPct val="80000"/>
              </a:lnSpc>
              <a:defRPr/>
            </a:pPr>
            <a:r>
              <a:rPr lang="sv-SE" sz="2400" dirty="0">
                <a:latin typeface="Calibri" panose="020F0502020204030204" pitchFamily="34" charset="0"/>
                <a:cs typeface="Calibri" panose="020F0502020204030204" pitchFamily="34" charset="0"/>
              </a:rPr>
              <a:t>Rutor</a:t>
            </a:r>
          </a:p>
          <a:p>
            <a:pPr eaLnBrk="1" hangingPunct="1">
              <a:lnSpc>
                <a:spcPct val="80000"/>
              </a:lnSpc>
              <a:defRPr/>
            </a:pPr>
            <a:r>
              <a:rPr lang="sv-SE" sz="2400" dirty="0">
                <a:latin typeface="Calibri" panose="020F0502020204030204" pitchFamily="34" charset="0"/>
                <a:cs typeface="Calibri" panose="020F0502020204030204" pitchFamily="34" charset="0"/>
              </a:rPr>
              <a:t>Besiktigas av godkänd registreringsbesiktningsman.</a:t>
            </a:r>
          </a:p>
        </p:txBody>
      </p:sp>
      <p:pic>
        <p:nvPicPr>
          <p:cNvPr id="9" name="Bildobjekt 8">
            <a:extLst>
              <a:ext uri="{FF2B5EF4-FFF2-40B4-BE49-F238E27FC236}">
                <a16:creationId xmlns:a16="http://schemas.microsoft.com/office/drawing/2014/main" id="{3D999C16-915F-C542-B7BC-E050DD9C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8676C1C-A658-E44D-B8A3-A49648EC3A5D}"/>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EBD02A34-D3C1-F540-921F-C28EDC73C68A}" type="slidenum">
              <a:rPr lang="sv-SE" altLang="sv-SE" sz="1000"/>
              <a:pPr>
                <a:spcBef>
                  <a:spcPct val="0"/>
                </a:spcBef>
                <a:buClrTx/>
                <a:buSzTx/>
                <a:buFontTx/>
                <a:buNone/>
              </a:pPr>
              <a:t>6</a:t>
            </a:fld>
            <a:endParaRPr lang="sv-SE" altLang="sv-SE" sz="1000"/>
          </a:p>
        </p:txBody>
      </p:sp>
      <p:sp>
        <p:nvSpPr>
          <p:cNvPr id="138242" name="Rectangle 2">
            <a:extLst>
              <a:ext uri="{FF2B5EF4-FFF2-40B4-BE49-F238E27FC236}">
                <a16:creationId xmlns:a16="http://schemas.microsoft.com/office/drawing/2014/main" id="{8F91C522-7A31-944F-9EEA-575CC3EC7F90}"/>
              </a:ext>
            </a:extLst>
          </p:cNvPr>
          <p:cNvSpPr>
            <a:spLocks noGrp="1" noChangeArrowheads="1"/>
          </p:cNvSpPr>
          <p:nvPr>
            <p:ph type="title"/>
          </p:nvPr>
        </p:nvSpPr>
        <p:spPr>
          <a:xfrm>
            <a:off x="457200" y="921023"/>
            <a:ext cx="8229600" cy="1139825"/>
          </a:xfrm>
        </p:spPr>
        <p:txBody>
          <a:bodyPr/>
          <a:lstStyle/>
          <a:p>
            <a:pPr eaLnBrk="1" hangingPunct="1">
              <a:defRPr/>
            </a:pPr>
            <a:r>
              <a:rPr lang="sv-SE" sz="3600" b="1" dirty="0">
                <a:latin typeface="Calibri" panose="020F0502020204030204" pitchFamily="34" charset="0"/>
                <a:cs typeface="Calibri" panose="020F0502020204030204" pitchFamily="34" charset="0"/>
              </a:rPr>
              <a:t>Krav på en hierarkisk struktur!</a:t>
            </a:r>
          </a:p>
        </p:txBody>
      </p:sp>
      <p:graphicFrame>
        <p:nvGraphicFramePr>
          <p:cNvPr id="138243" name="Object 3">
            <a:extLst>
              <a:ext uri="{FF2B5EF4-FFF2-40B4-BE49-F238E27FC236}">
                <a16:creationId xmlns:a16="http://schemas.microsoft.com/office/drawing/2014/main" id="{A16CB311-C790-8E44-97AE-7A24EF8A7A4A}"/>
              </a:ext>
            </a:extLst>
          </p:cNvPr>
          <p:cNvGraphicFramePr>
            <a:graphicFrameLocks noGrp="1"/>
          </p:cNvGraphicFramePr>
          <p:nvPr>
            <p:ph type="body" sz="half" idx="1"/>
            <p:extLst>
              <p:ext uri="{D42A27DB-BD31-4B8C-83A1-F6EECF244321}">
                <p14:modId xmlns:p14="http://schemas.microsoft.com/office/powerpoint/2010/main" val="1344351511"/>
              </p:ext>
            </p:extLst>
          </p:nvPr>
        </p:nvGraphicFramePr>
        <p:xfrm>
          <a:off x="323850" y="2116361"/>
          <a:ext cx="3165475" cy="3544887"/>
        </p:xfrm>
        <a:graphic>
          <a:graphicData uri="http://schemas.openxmlformats.org/presentationml/2006/ole">
            <mc:AlternateContent xmlns:mc="http://schemas.openxmlformats.org/markup-compatibility/2006">
              <mc:Choice xmlns:v="urn:schemas-microsoft-com:vml" Requires="v">
                <p:oleObj spid="_x0000_s1025" name="Klipp" r:id="rId4" imgW="26428700" imgH="21107400" progId="MS_ClipArt_Gallery.2">
                  <p:embed/>
                </p:oleObj>
              </mc:Choice>
              <mc:Fallback>
                <p:oleObj name="Klipp" r:id="rId4" imgW="26428700" imgH="2110740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116361"/>
                        <a:ext cx="3165475" cy="354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244" name="Text Box 4">
            <a:extLst>
              <a:ext uri="{FF2B5EF4-FFF2-40B4-BE49-F238E27FC236}">
                <a16:creationId xmlns:a16="http://schemas.microsoft.com/office/drawing/2014/main" id="{FBA87196-E89D-4345-9DB7-55A7F023D320}"/>
              </a:ext>
            </a:extLst>
          </p:cNvPr>
          <p:cNvSpPr txBox="1">
            <a:spLocks noChangeArrowheads="1"/>
          </p:cNvSpPr>
          <p:nvPr/>
        </p:nvSpPr>
        <p:spPr bwMode="auto">
          <a:xfrm>
            <a:off x="4067175" y="1983829"/>
            <a:ext cx="429101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Förbundsårsmötet (medl.)</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Förbundsstyrelsen </a:t>
            </a:r>
            <a:br>
              <a:rPr lang="sv-SE" altLang="sv-SE" sz="2400" dirty="0">
                <a:latin typeface="Calibri" panose="020F0502020204030204" pitchFamily="34" charset="0"/>
                <a:cs typeface="Calibri" panose="020F0502020204030204" pitchFamily="34" charset="0"/>
              </a:rPr>
            </a:br>
            <a:r>
              <a:rPr lang="sv-SE" altLang="sv-SE" sz="2400" dirty="0">
                <a:latin typeface="Calibri" panose="020F0502020204030204" pitchFamily="34" charset="0"/>
                <a:cs typeface="Calibri" panose="020F0502020204030204" pitchFamily="34" charset="0"/>
              </a:rPr>
              <a:t>-----------------------------</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Utskott</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Kommittéer</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Ledare/funktionärer</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Klubbar</a:t>
            </a:r>
          </a:p>
          <a:p>
            <a:pPr>
              <a:lnSpc>
                <a:spcPct val="140000"/>
              </a:lnSpc>
              <a:spcBef>
                <a:spcPct val="0"/>
              </a:spcBef>
              <a:buClrTx/>
              <a:buSzTx/>
              <a:buFontTx/>
              <a:buChar char="•"/>
            </a:pPr>
            <a:r>
              <a:rPr lang="sv-SE" altLang="sv-SE" sz="2400" dirty="0">
                <a:latin typeface="Calibri" panose="020F0502020204030204" pitchFamily="34" charset="0"/>
                <a:cs typeface="Calibri" panose="020F0502020204030204" pitchFamily="34" charset="0"/>
              </a:rPr>
              <a:t> Klubbmedlemmar</a:t>
            </a:r>
          </a:p>
        </p:txBody>
      </p:sp>
      <p:sp>
        <p:nvSpPr>
          <p:cNvPr id="138245" name="Rectangle 5">
            <a:extLst>
              <a:ext uri="{FF2B5EF4-FFF2-40B4-BE49-F238E27FC236}">
                <a16:creationId xmlns:a16="http://schemas.microsoft.com/office/drawing/2014/main" id="{6D1B67ED-8AD3-0C43-A6C7-2AA77B2DF89A}"/>
              </a:ext>
            </a:extLst>
          </p:cNvPr>
          <p:cNvSpPr>
            <a:spLocks noChangeArrowheads="1"/>
          </p:cNvSpPr>
          <p:nvPr/>
        </p:nvSpPr>
        <p:spPr bwMode="auto">
          <a:xfrm>
            <a:off x="251520" y="5713450"/>
            <a:ext cx="3280129"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sv-SE" altLang="sv-SE" sz="2800" b="1" dirty="0">
                <a:solidFill>
                  <a:srgbClr val="FF3300"/>
                </a:solidFill>
                <a:latin typeface="Calibri" panose="020F0502020204030204" pitchFamily="34" charset="0"/>
                <a:cs typeface="Calibri" panose="020F0502020204030204" pitchFamily="34" charset="0"/>
              </a:rPr>
              <a:t>Delegering - Ansvar! </a:t>
            </a:r>
            <a:endParaRPr lang="sv-SE" altLang="sv-SE" sz="2800" b="1" dirty="0">
              <a:latin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74C8EAFA-83C6-E54F-9A85-7BD8D77485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 calcmode="lin" valueType="num">
                                      <p:cBhvr>
                                        <p:cTn id="7" dur="500" fill="hold"/>
                                        <p:tgtEl>
                                          <p:spTgt spid="138243"/>
                                        </p:tgtEl>
                                        <p:attrNameLst>
                                          <p:attrName>ppt_w</p:attrName>
                                        </p:attrNameLst>
                                      </p:cBhvr>
                                      <p:tavLst>
                                        <p:tav tm="0">
                                          <p:val>
                                            <p:fltVal val="0"/>
                                          </p:val>
                                        </p:tav>
                                        <p:tav tm="100000">
                                          <p:val>
                                            <p:strVal val="#ppt_w"/>
                                          </p:val>
                                        </p:tav>
                                      </p:tavLst>
                                    </p:anim>
                                    <p:anim calcmode="lin" valueType="num">
                                      <p:cBhvr>
                                        <p:cTn id="8" dur="500" fill="hold"/>
                                        <p:tgtEl>
                                          <p:spTgt spid="138243"/>
                                        </p:tgtEl>
                                        <p:attrNameLst>
                                          <p:attrName>ppt_h</p:attrName>
                                        </p:attrNameLst>
                                      </p:cBhvr>
                                      <p:tavLst>
                                        <p:tav tm="0">
                                          <p:val>
                                            <p:fltVal val="0"/>
                                          </p:val>
                                        </p:tav>
                                        <p:tav tm="100000">
                                          <p:val>
                                            <p:strVal val="#ppt_h"/>
                                          </p:val>
                                        </p:tav>
                                      </p:tavLst>
                                    </p:anim>
                                    <p:anim calcmode="lin" valueType="num">
                                      <p:cBhvr>
                                        <p:cTn id="9" dur="500" fill="hold"/>
                                        <p:tgtEl>
                                          <p:spTgt spid="138243"/>
                                        </p:tgtEl>
                                        <p:attrNameLst>
                                          <p:attrName>ppt_x</p:attrName>
                                        </p:attrNameLst>
                                      </p:cBhvr>
                                      <p:tavLst>
                                        <p:tav tm="0">
                                          <p:val>
                                            <p:fltVal val="0.5"/>
                                          </p:val>
                                        </p:tav>
                                        <p:tav tm="100000">
                                          <p:val>
                                            <p:strVal val="#ppt_x"/>
                                          </p:val>
                                        </p:tav>
                                      </p:tavLst>
                                    </p:anim>
                                    <p:anim calcmode="lin" valueType="num">
                                      <p:cBhvr>
                                        <p:cTn id="10" dur="500" fill="hold"/>
                                        <p:tgtEl>
                                          <p:spTgt spid="13824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8244">
                                            <p:txEl>
                                              <p:pRg st="0" end="0"/>
                                            </p:txEl>
                                          </p:spTgt>
                                        </p:tgtEl>
                                        <p:attrNameLst>
                                          <p:attrName>style.visibility</p:attrName>
                                        </p:attrNameLst>
                                      </p:cBhvr>
                                      <p:to>
                                        <p:strVal val="visible"/>
                                      </p:to>
                                    </p:set>
                                    <p:anim calcmode="lin" valueType="num">
                                      <p:cBhvr additive="base">
                                        <p:cTn id="15" dur="500" fill="hold"/>
                                        <p:tgtEl>
                                          <p:spTgt spid="13824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8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8244">
                                            <p:txEl>
                                              <p:pRg st="1" end="1"/>
                                            </p:txEl>
                                          </p:spTgt>
                                        </p:tgtEl>
                                        <p:attrNameLst>
                                          <p:attrName>style.visibility</p:attrName>
                                        </p:attrNameLst>
                                      </p:cBhvr>
                                      <p:to>
                                        <p:strVal val="visible"/>
                                      </p:to>
                                    </p:set>
                                    <p:anim calcmode="lin" valueType="num">
                                      <p:cBhvr additive="base">
                                        <p:cTn id="21" dur="500" fill="hold"/>
                                        <p:tgtEl>
                                          <p:spTgt spid="13824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8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8244">
                                            <p:txEl>
                                              <p:pRg st="2" end="2"/>
                                            </p:txEl>
                                          </p:spTgt>
                                        </p:tgtEl>
                                        <p:attrNameLst>
                                          <p:attrName>style.visibility</p:attrName>
                                        </p:attrNameLst>
                                      </p:cBhvr>
                                      <p:to>
                                        <p:strVal val="visible"/>
                                      </p:to>
                                    </p:set>
                                    <p:anim calcmode="lin" valueType="num">
                                      <p:cBhvr additive="base">
                                        <p:cTn id="27" dur="500" fill="hold"/>
                                        <p:tgtEl>
                                          <p:spTgt spid="138244">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8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8244">
                                            <p:txEl>
                                              <p:pRg st="3" end="3"/>
                                            </p:txEl>
                                          </p:spTgt>
                                        </p:tgtEl>
                                        <p:attrNameLst>
                                          <p:attrName>style.visibility</p:attrName>
                                        </p:attrNameLst>
                                      </p:cBhvr>
                                      <p:to>
                                        <p:strVal val="visible"/>
                                      </p:to>
                                    </p:set>
                                    <p:anim calcmode="lin" valueType="num">
                                      <p:cBhvr additive="base">
                                        <p:cTn id="33" dur="500" fill="hold"/>
                                        <p:tgtEl>
                                          <p:spTgt spid="138244">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8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38244">
                                            <p:txEl>
                                              <p:pRg st="4" end="4"/>
                                            </p:txEl>
                                          </p:spTgt>
                                        </p:tgtEl>
                                        <p:attrNameLst>
                                          <p:attrName>style.visibility</p:attrName>
                                        </p:attrNameLst>
                                      </p:cBhvr>
                                      <p:to>
                                        <p:strVal val="visible"/>
                                      </p:to>
                                    </p:set>
                                    <p:anim calcmode="lin" valueType="num">
                                      <p:cBhvr additive="base">
                                        <p:cTn id="39" dur="500" fill="hold"/>
                                        <p:tgtEl>
                                          <p:spTgt spid="138244">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8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8244">
                                            <p:txEl>
                                              <p:pRg st="5" end="5"/>
                                            </p:txEl>
                                          </p:spTgt>
                                        </p:tgtEl>
                                        <p:attrNameLst>
                                          <p:attrName>style.visibility</p:attrName>
                                        </p:attrNameLst>
                                      </p:cBhvr>
                                      <p:to>
                                        <p:strVal val="visible"/>
                                      </p:to>
                                    </p:set>
                                    <p:anim calcmode="lin" valueType="num">
                                      <p:cBhvr additive="base">
                                        <p:cTn id="45" dur="500" fill="hold"/>
                                        <p:tgtEl>
                                          <p:spTgt spid="138244">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382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38244">
                                            <p:txEl>
                                              <p:pRg st="6" end="6"/>
                                            </p:txEl>
                                          </p:spTgt>
                                        </p:tgtEl>
                                        <p:attrNameLst>
                                          <p:attrName>style.visibility</p:attrName>
                                        </p:attrNameLst>
                                      </p:cBhvr>
                                      <p:to>
                                        <p:strVal val="visible"/>
                                      </p:to>
                                    </p:set>
                                    <p:anim calcmode="lin" valueType="num">
                                      <p:cBhvr additive="base">
                                        <p:cTn id="51" dur="500" fill="hold"/>
                                        <p:tgtEl>
                                          <p:spTgt spid="138244">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3824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8245"/>
                                        </p:tgtEl>
                                        <p:attrNameLst>
                                          <p:attrName>style.visibility</p:attrName>
                                        </p:attrNameLst>
                                      </p:cBhvr>
                                      <p:to>
                                        <p:strVal val="visible"/>
                                      </p:to>
                                    </p:set>
                                    <p:anim calcmode="lin" valueType="num">
                                      <p:cBhvr additive="base">
                                        <p:cTn id="57" dur="500" fill="hold"/>
                                        <p:tgtEl>
                                          <p:spTgt spid="138245"/>
                                        </p:tgtEl>
                                        <p:attrNameLst>
                                          <p:attrName>ppt_x</p:attrName>
                                        </p:attrNameLst>
                                      </p:cBhvr>
                                      <p:tavLst>
                                        <p:tav tm="0">
                                          <p:val>
                                            <p:strVal val="#ppt_x"/>
                                          </p:val>
                                        </p:tav>
                                        <p:tav tm="100000">
                                          <p:val>
                                            <p:strVal val="#ppt_x"/>
                                          </p:val>
                                        </p:tav>
                                      </p:tavLst>
                                    </p:anim>
                                    <p:anim calcmode="lin" valueType="num">
                                      <p:cBhvr additive="base">
                                        <p:cTn id="58" dur="500" fill="hold"/>
                                        <p:tgtEl>
                                          <p:spTgt spid="13824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8245"/>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P spid="138244" grpId="0" build="p" autoUpdateAnimBg="0"/>
      <p:bldP spid="13824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D220D470-188A-D741-AA66-FE562BCD8F96}"/>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2856094-F28E-794F-9455-65703A9CC65B}" type="slidenum">
              <a:rPr lang="sv-SE" altLang="sv-SE" sz="1000"/>
              <a:pPr>
                <a:spcBef>
                  <a:spcPct val="0"/>
                </a:spcBef>
                <a:buClrTx/>
                <a:buSzTx/>
                <a:buFontTx/>
                <a:buNone/>
              </a:pPr>
              <a:t>7</a:t>
            </a:fld>
            <a:endParaRPr lang="sv-SE" altLang="sv-SE" sz="1000"/>
          </a:p>
        </p:txBody>
      </p:sp>
      <p:sp>
        <p:nvSpPr>
          <p:cNvPr id="26628" name="Platshållare för datum 3">
            <a:extLst>
              <a:ext uri="{FF2B5EF4-FFF2-40B4-BE49-F238E27FC236}">
                <a16:creationId xmlns:a16="http://schemas.microsoft.com/office/drawing/2014/main" id="{866CD801-9E5F-2D41-A9AF-06DD35D01097}"/>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26629" name="Platshållare för bildnummer 5">
            <a:extLst>
              <a:ext uri="{FF2B5EF4-FFF2-40B4-BE49-F238E27FC236}">
                <a16:creationId xmlns:a16="http://schemas.microsoft.com/office/drawing/2014/main" id="{22C3FC4A-4545-A749-92E6-3D1F6D4B51A7}"/>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196" name="Rectangle 4">
            <a:extLst>
              <a:ext uri="{FF2B5EF4-FFF2-40B4-BE49-F238E27FC236}">
                <a16:creationId xmlns:a16="http://schemas.microsoft.com/office/drawing/2014/main" id="{E34AB56F-F131-9648-995E-87777D294290}"/>
              </a:ext>
            </a:extLst>
          </p:cNvPr>
          <p:cNvSpPr>
            <a:spLocks noGrp="1" noChangeArrowheads="1"/>
          </p:cNvSpPr>
          <p:nvPr>
            <p:ph type="title" idx="4294967295"/>
          </p:nvPr>
        </p:nvSpPr>
        <p:spPr>
          <a:xfrm>
            <a:off x="455613" y="850602"/>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Bilsportens Regler</a:t>
            </a:r>
          </a:p>
        </p:txBody>
      </p:sp>
      <p:sp>
        <p:nvSpPr>
          <p:cNvPr id="26631" name="Text Box 8">
            <a:extLst>
              <a:ext uri="{FF2B5EF4-FFF2-40B4-BE49-F238E27FC236}">
                <a16:creationId xmlns:a16="http://schemas.microsoft.com/office/drawing/2014/main" id="{6B22D90F-F5FD-BB4F-8956-E2E0685E926F}"/>
              </a:ext>
            </a:extLst>
          </p:cNvPr>
          <p:cNvSpPr txBox="1">
            <a:spLocks noChangeArrowheads="1"/>
          </p:cNvSpPr>
          <p:nvPr/>
        </p:nvSpPr>
        <p:spPr bwMode="auto">
          <a:xfrm>
            <a:off x="609600" y="5029200"/>
            <a:ext cx="80787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sv-SE" altLang="sv-SE" sz="2300">
              <a:latin typeface="Times New Roman" panose="02020603050405020304" pitchFamily="18" charset="0"/>
            </a:endParaRPr>
          </a:p>
        </p:txBody>
      </p:sp>
      <p:sp>
        <p:nvSpPr>
          <p:cNvPr id="8201" name="Text Box 9">
            <a:extLst>
              <a:ext uri="{FF2B5EF4-FFF2-40B4-BE49-F238E27FC236}">
                <a16:creationId xmlns:a16="http://schemas.microsoft.com/office/drawing/2014/main" id="{6523A10E-E6E7-1841-B2A8-3A0DA2E591FF}"/>
              </a:ext>
            </a:extLst>
          </p:cNvPr>
          <p:cNvSpPr txBox="1">
            <a:spLocks noChangeArrowheads="1"/>
          </p:cNvSpPr>
          <p:nvPr/>
        </p:nvSpPr>
        <p:spPr bwMode="auto">
          <a:xfrm>
            <a:off x="468313" y="2205683"/>
            <a:ext cx="8380412" cy="58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dirty="0">
                <a:latin typeface="Calibri" panose="020F0502020204030204" pitchFamily="34" charset="0"/>
                <a:cs typeface="Calibri" panose="020F0502020204030204" pitchFamily="34" charset="0"/>
              </a:rPr>
              <a:t>Alla regler är skrivna så att följande ska uppfyllas:</a:t>
            </a:r>
          </a:p>
        </p:txBody>
      </p:sp>
      <p:sp>
        <p:nvSpPr>
          <p:cNvPr id="8203" name="Text Box 11">
            <a:extLst>
              <a:ext uri="{FF2B5EF4-FFF2-40B4-BE49-F238E27FC236}">
                <a16:creationId xmlns:a16="http://schemas.microsoft.com/office/drawing/2014/main" id="{551123D7-B046-324C-97D5-5E0745675EA2}"/>
              </a:ext>
            </a:extLst>
          </p:cNvPr>
          <p:cNvSpPr txBox="1">
            <a:spLocks noChangeArrowheads="1"/>
          </p:cNvSpPr>
          <p:nvPr/>
        </p:nvSpPr>
        <p:spPr bwMode="auto">
          <a:xfrm>
            <a:off x="468313" y="2996952"/>
            <a:ext cx="7924800" cy="398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ctr" eaLnBrk="1" hangingPunct="1">
              <a:lnSpc>
                <a:spcPct val="150000"/>
              </a:lnSpc>
              <a:buClr>
                <a:schemeClr val="tx2"/>
              </a:buClr>
              <a:buSzPct val="75000"/>
              <a:buFont typeface="Wingdings" pitchFamily="2" charset="2"/>
              <a:buNone/>
            </a:pPr>
            <a:r>
              <a:rPr lang="sv-SE" altLang="sv-SE" dirty="0">
                <a:latin typeface="Calibri" panose="020F0502020204030204" pitchFamily="34" charset="0"/>
                <a:cs typeface="Calibri" panose="020F0502020204030204" pitchFamily="34" charset="0"/>
              </a:rPr>
              <a:t>Sportslig rättvisa</a:t>
            </a:r>
          </a:p>
          <a:p>
            <a:pPr algn="ctr" eaLnBrk="1" hangingPunct="1">
              <a:lnSpc>
                <a:spcPct val="150000"/>
              </a:lnSpc>
              <a:buClr>
                <a:schemeClr val="tx2"/>
              </a:buClr>
              <a:buSzPct val="75000"/>
              <a:buFont typeface="Wingdings" pitchFamily="2" charset="2"/>
              <a:buNone/>
            </a:pPr>
            <a:r>
              <a:rPr lang="sv-SE" altLang="sv-SE" dirty="0">
                <a:latin typeface="Calibri" panose="020F0502020204030204" pitchFamily="34" charset="0"/>
                <a:cs typeface="Calibri" panose="020F0502020204030204" pitchFamily="34" charset="0"/>
              </a:rPr>
              <a:t>Maximal säkerhet</a:t>
            </a:r>
          </a:p>
          <a:p>
            <a:pPr algn="ctr" eaLnBrk="1" hangingPunct="1">
              <a:lnSpc>
                <a:spcPct val="150000"/>
              </a:lnSpc>
              <a:buClr>
                <a:schemeClr val="tx2"/>
              </a:buClr>
              <a:buSzPct val="75000"/>
              <a:buFont typeface="Wingdings" pitchFamily="2" charset="2"/>
              <a:buNone/>
            </a:pPr>
            <a:r>
              <a:rPr lang="sv-SE" altLang="sv-SE" dirty="0">
                <a:latin typeface="Calibri" panose="020F0502020204030204" pitchFamily="34" charset="0"/>
                <a:cs typeface="Calibri" panose="020F0502020204030204" pitchFamily="34" charset="0"/>
              </a:rPr>
              <a:t>Myndighetskrav       </a:t>
            </a:r>
          </a:p>
          <a:p>
            <a:pPr algn="ctr" eaLnBrk="1" hangingPunct="1">
              <a:lnSpc>
                <a:spcPct val="150000"/>
              </a:lnSpc>
              <a:buClr>
                <a:schemeClr val="tx2"/>
              </a:buClr>
              <a:buSzPct val="75000"/>
              <a:buFont typeface="Wingdings" pitchFamily="2" charset="2"/>
              <a:buNone/>
            </a:pPr>
            <a:r>
              <a:rPr lang="sv-SE" altLang="sv-SE" dirty="0">
                <a:latin typeface="Calibri" panose="020F0502020204030204" pitchFamily="34" charset="0"/>
                <a:cs typeface="Calibri" panose="020F0502020204030204" pitchFamily="34" charset="0"/>
              </a:rPr>
              <a:t>Uppfylla Bilsportförbundets värdegrund </a:t>
            </a:r>
          </a:p>
          <a:p>
            <a:pPr algn="ctr" eaLnBrk="1" hangingPunct="1">
              <a:lnSpc>
                <a:spcPct val="150000"/>
              </a:lnSpc>
              <a:buClr>
                <a:schemeClr val="tx2"/>
              </a:buClr>
              <a:buSzPct val="75000"/>
              <a:buFont typeface="Wingdings" pitchFamily="2" charset="2"/>
              <a:buNone/>
            </a:pPr>
            <a:r>
              <a:rPr lang="sv-SE" altLang="sv-SE" sz="2700" dirty="0">
                <a:latin typeface="Calibri" panose="020F0502020204030204" pitchFamily="34" charset="0"/>
                <a:cs typeface="Calibri" panose="020F0502020204030204" pitchFamily="34" charset="0"/>
              </a:rPr>
              <a:t>    	</a:t>
            </a:r>
          </a:p>
        </p:txBody>
      </p:sp>
      <p:pic>
        <p:nvPicPr>
          <p:cNvPr id="12" name="Bildobjekt 11">
            <a:extLst>
              <a:ext uri="{FF2B5EF4-FFF2-40B4-BE49-F238E27FC236}">
                <a16:creationId xmlns:a16="http://schemas.microsoft.com/office/drawing/2014/main" id="{099CB978-DFBC-F240-B4D0-B47C5B3EA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0-#ppt_w/2"/>
                                          </p:val>
                                        </p:tav>
                                        <p:tav tm="100000">
                                          <p:val>
                                            <p:strVal val="#ppt_x"/>
                                          </p:val>
                                        </p:tav>
                                      </p:tavLst>
                                    </p:anim>
                                    <p:anim calcmode="lin" valueType="num">
                                      <p:cBhvr additive="base">
                                        <p:cTn id="8" dur="500" fill="hold"/>
                                        <p:tgtEl>
                                          <p:spTgt spid="820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8203"/>
                                        </p:tgtEl>
                                        <p:attrNameLst>
                                          <p:attrName>style.visibility</p:attrName>
                                        </p:attrNameLst>
                                      </p:cBhvr>
                                      <p:to>
                                        <p:strVal val="visible"/>
                                      </p:to>
                                    </p:set>
                                    <p:anim calcmode="lin" valueType="num">
                                      <p:cBhvr additive="base">
                                        <p:cTn id="12" dur="500" fill="hold"/>
                                        <p:tgtEl>
                                          <p:spTgt spid="8203"/>
                                        </p:tgtEl>
                                        <p:attrNameLst>
                                          <p:attrName>ppt_x</p:attrName>
                                        </p:attrNameLst>
                                      </p:cBhvr>
                                      <p:tavLst>
                                        <p:tav tm="0">
                                          <p:val>
                                            <p:strVal val="0-#ppt_w/2"/>
                                          </p:val>
                                        </p:tav>
                                        <p:tav tm="100000">
                                          <p:val>
                                            <p:strVal val="#ppt_x"/>
                                          </p:val>
                                        </p:tav>
                                      </p:tavLst>
                                    </p:anim>
                                    <p:anim calcmode="lin" valueType="num">
                                      <p:cBhvr additive="base">
                                        <p:cTn id="13"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utoUpdateAnimBg="0"/>
      <p:bldP spid="820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45D966FF-59D6-0C4F-8675-85E798113BB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E4EAAB7A-4F67-8A46-AFE6-88ADE5F9E2A6}" type="slidenum">
              <a:rPr lang="sv-SE" altLang="sv-SE" sz="1000"/>
              <a:pPr>
                <a:spcBef>
                  <a:spcPct val="0"/>
                </a:spcBef>
                <a:buClrTx/>
                <a:buSzTx/>
                <a:buFontTx/>
                <a:buNone/>
              </a:pPr>
              <a:t>8</a:t>
            </a:fld>
            <a:endParaRPr lang="sv-SE" altLang="sv-SE" sz="1000"/>
          </a:p>
        </p:txBody>
      </p:sp>
      <p:sp>
        <p:nvSpPr>
          <p:cNvPr id="28676" name="Platshållare för datum 2">
            <a:extLst>
              <a:ext uri="{FF2B5EF4-FFF2-40B4-BE49-F238E27FC236}">
                <a16:creationId xmlns:a16="http://schemas.microsoft.com/office/drawing/2014/main" id="{92857B33-DE45-1849-950A-399F5CBC4513}"/>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28677" name="Platshållare för bildnummer 4">
            <a:extLst>
              <a:ext uri="{FF2B5EF4-FFF2-40B4-BE49-F238E27FC236}">
                <a16:creationId xmlns:a16="http://schemas.microsoft.com/office/drawing/2014/main" id="{490D307D-E1E9-6D46-9799-6E0110283A8F}"/>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48130" name="Rectangle 2">
            <a:extLst>
              <a:ext uri="{FF2B5EF4-FFF2-40B4-BE49-F238E27FC236}">
                <a16:creationId xmlns:a16="http://schemas.microsoft.com/office/drawing/2014/main" id="{F5D690C0-E4B6-7D4D-B969-1194D7A58C44}"/>
              </a:ext>
            </a:extLst>
          </p:cNvPr>
          <p:cNvSpPr>
            <a:spLocks noGrp="1" noChangeArrowheads="1"/>
          </p:cNvSpPr>
          <p:nvPr>
            <p:ph type="title" idx="4294967295"/>
          </p:nvPr>
        </p:nvSpPr>
        <p:spPr>
          <a:xfrm>
            <a:off x="515938" y="346546"/>
            <a:ext cx="8232775" cy="1138238"/>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Bilsportens Regler</a:t>
            </a:r>
          </a:p>
        </p:txBody>
      </p:sp>
      <p:sp>
        <p:nvSpPr>
          <p:cNvPr id="48131" name="Text Box 3">
            <a:extLst>
              <a:ext uri="{FF2B5EF4-FFF2-40B4-BE49-F238E27FC236}">
                <a16:creationId xmlns:a16="http://schemas.microsoft.com/office/drawing/2014/main" id="{287262EA-05E3-8E4C-B548-4C07D0CF8C8D}"/>
              </a:ext>
            </a:extLst>
          </p:cNvPr>
          <p:cNvSpPr txBox="1">
            <a:spLocks noChangeArrowheads="1"/>
          </p:cNvSpPr>
          <p:nvPr/>
        </p:nvSpPr>
        <p:spPr bwMode="auto">
          <a:xfrm>
            <a:off x="395536" y="5169295"/>
            <a:ext cx="6704012" cy="142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lnSpc>
                <a:spcPct val="90000"/>
              </a:lnSpc>
              <a:buClr>
                <a:schemeClr val="tx2"/>
              </a:buClr>
              <a:buSzPct val="75000"/>
              <a:buFont typeface="Wingdings" pitchFamily="2" charset="2"/>
              <a:buChar char="l"/>
            </a:pPr>
            <a:r>
              <a:rPr lang="sv-SE" altLang="sv-SE" sz="2800" dirty="0">
                <a:latin typeface="Calibri" panose="020F0502020204030204" pitchFamily="34" charset="0"/>
                <a:cs typeface="Calibri" panose="020F0502020204030204" pitchFamily="34" charset="0"/>
              </a:rPr>
              <a:t> G = Gemensamma regler</a:t>
            </a:r>
          </a:p>
          <a:p>
            <a:pPr eaLnBrk="1" hangingPunct="1">
              <a:lnSpc>
                <a:spcPct val="90000"/>
              </a:lnSpc>
              <a:buClr>
                <a:schemeClr val="tx2"/>
              </a:buClr>
              <a:buSzPct val="75000"/>
              <a:buFont typeface="Wingdings" pitchFamily="2" charset="2"/>
              <a:buChar char="l"/>
            </a:pPr>
            <a:r>
              <a:rPr lang="sv-SE" altLang="sv-SE" sz="2800" dirty="0">
                <a:latin typeface="Calibri" panose="020F0502020204030204" pitchFamily="34" charset="0"/>
                <a:cs typeface="Calibri" panose="020F0502020204030204" pitchFamily="34" charset="0"/>
              </a:rPr>
              <a:t> RC = Regler för Rallycross</a:t>
            </a:r>
          </a:p>
          <a:p>
            <a:pPr eaLnBrk="1" hangingPunct="1">
              <a:lnSpc>
                <a:spcPct val="90000"/>
              </a:lnSpc>
              <a:buClr>
                <a:schemeClr val="tx2"/>
              </a:buClr>
              <a:buSzPct val="75000"/>
              <a:buFont typeface="Wingdings" pitchFamily="2" charset="2"/>
              <a:buChar char="l"/>
            </a:pPr>
            <a:r>
              <a:rPr lang="sv-SE" altLang="sv-SE" sz="2800" dirty="0">
                <a:latin typeface="Calibri" panose="020F0502020204030204" pitchFamily="34" charset="0"/>
                <a:cs typeface="Calibri" panose="020F0502020204030204" pitchFamily="34" charset="0"/>
              </a:rPr>
              <a:t> RC-T = Tekniska regler för Rallycross</a:t>
            </a:r>
          </a:p>
        </p:txBody>
      </p:sp>
      <p:sp>
        <p:nvSpPr>
          <p:cNvPr id="48132" name="Text Box 4">
            <a:extLst>
              <a:ext uri="{FF2B5EF4-FFF2-40B4-BE49-F238E27FC236}">
                <a16:creationId xmlns:a16="http://schemas.microsoft.com/office/drawing/2014/main" id="{EAB9B591-772F-FF4F-8B8A-21359BBF43C1}"/>
              </a:ext>
            </a:extLst>
          </p:cNvPr>
          <p:cNvSpPr txBox="1">
            <a:spLocks noChangeArrowheads="1"/>
          </p:cNvSpPr>
          <p:nvPr/>
        </p:nvSpPr>
        <p:spPr bwMode="auto">
          <a:xfrm>
            <a:off x="382588" y="1556792"/>
            <a:ext cx="7694612" cy="289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800" dirty="0">
                <a:latin typeface="Calibri" panose="020F0502020204030204" pitchFamily="34" charset="0"/>
                <a:cs typeface="Calibri" panose="020F0502020204030204" pitchFamily="34" charset="0"/>
              </a:rPr>
              <a:t>Bilsportens tävlingsregler och tekniska regler fastställs av Förbundsstyrelsen.</a:t>
            </a:r>
          </a:p>
          <a:p>
            <a:pPr eaLnBrk="1" hangingPunct="1">
              <a:spcBef>
                <a:spcPct val="50000"/>
              </a:spcBef>
              <a:buClrTx/>
              <a:buSzTx/>
              <a:buFontTx/>
              <a:buNone/>
            </a:pPr>
            <a:r>
              <a:rPr lang="sv-SE" altLang="sv-SE" sz="2800" dirty="0">
                <a:latin typeface="Calibri" panose="020F0502020204030204" pitchFamily="34" charset="0"/>
                <a:cs typeface="Calibri" panose="020F0502020204030204" pitchFamily="34" charset="0"/>
              </a:rPr>
              <a:t>Regeländringar under löpande år kan ske av tvingande skäl. Uppdaterade regler eller s.k. Officiella Meddelanden (OM) publiceras på Bilsportens officiella hemsida </a:t>
            </a:r>
            <a:r>
              <a:rPr lang="sv-SE" altLang="sv-SE" sz="2800" dirty="0" err="1">
                <a:latin typeface="Calibri" panose="020F0502020204030204" pitchFamily="34" charset="0"/>
                <a:cs typeface="Calibri" panose="020F0502020204030204" pitchFamily="34" charset="0"/>
              </a:rPr>
              <a:t>www.sbf.se</a:t>
            </a:r>
            <a:r>
              <a:rPr lang="sv-SE" altLang="sv-SE" sz="2800" dirty="0">
                <a:latin typeface="Calibri" panose="020F0502020204030204" pitchFamily="34" charset="0"/>
                <a:cs typeface="Calibri" panose="020F0502020204030204" pitchFamily="34" charset="0"/>
              </a:rPr>
              <a:t>. </a:t>
            </a:r>
          </a:p>
        </p:txBody>
      </p:sp>
      <p:sp>
        <p:nvSpPr>
          <p:cNvPr id="48133" name="Text Box 5">
            <a:extLst>
              <a:ext uri="{FF2B5EF4-FFF2-40B4-BE49-F238E27FC236}">
                <a16:creationId xmlns:a16="http://schemas.microsoft.com/office/drawing/2014/main" id="{007A307D-AE30-494E-899F-5A87B028ABA4}"/>
              </a:ext>
            </a:extLst>
          </p:cNvPr>
          <p:cNvSpPr txBox="1">
            <a:spLocks noChangeArrowheads="1"/>
          </p:cNvSpPr>
          <p:nvPr/>
        </p:nvSpPr>
        <p:spPr bwMode="auto">
          <a:xfrm>
            <a:off x="395536" y="4706006"/>
            <a:ext cx="7240587"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sv-SE" altLang="sv-SE" sz="2800" dirty="0">
                <a:latin typeface="Calibri" panose="020F0502020204030204" pitchFamily="34" charset="0"/>
                <a:cs typeface="Calibri" panose="020F0502020204030204" pitchFamily="34" charset="0"/>
              </a:rPr>
              <a:t>Regelbokens avsnitt innehåller följande: </a:t>
            </a:r>
          </a:p>
        </p:txBody>
      </p:sp>
      <p:pic>
        <p:nvPicPr>
          <p:cNvPr id="12" name="Bildobjekt 11">
            <a:extLst>
              <a:ext uri="{FF2B5EF4-FFF2-40B4-BE49-F238E27FC236}">
                <a16:creationId xmlns:a16="http://schemas.microsoft.com/office/drawing/2014/main" id="{53C7F72F-CCE4-3248-9321-0E1BDA57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additive="base">
                                        <p:cTn id="13" dur="500" fill="hold"/>
                                        <p:tgtEl>
                                          <p:spTgt spid="48133"/>
                                        </p:tgtEl>
                                        <p:attrNameLst>
                                          <p:attrName>ppt_x</p:attrName>
                                        </p:attrNameLst>
                                      </p:cBhvr>
                                      <p:tavLst>
                                        <p:tav tm="0">
                                          <p:val>
                                            <p:strVal val="0-#ppt_w/2"/>
                                          </p:val>
                                        </p:tav>
                                        <p:tav tm="100000">
                                          <p:val>
                                            <p:strVal val="#ppt_x"/>
                                          </p:val>
                                        </p:tav>
                                      </p:tavLst>
                                    </p:anim>
                                    <p:anim calcmode="lin" valueType="num">
                                      <p:cBhvr additive="base">
                                        <p:cTn id="14" dur="500" fill="hold"/>
                                        <p:tgtEl>
                                          <p:spTgt spid="4813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2000"/>
                                  </p:stCondLst>
                                  <p:childTnLst>
                                    <p:set>
                                      <p:cBhvr>
                                        <p:cTn id="17" dur="1" fill="hold">
                                          <p:stCondLst>
                                            <p:cond delay="0"/>
                                          </p:stCondLst>
                                        </p:cTn>
                                        <p:tgtEl>
                                          <p:spTgt spid="48131"/>
                                        </p:tgtEl>
                                        <p:attrNameLst>
                                          <p:attrName>style.visibility</p:attrName>
                                        </p:attrNameLst>
                                      </p:cBhvr>
                                      <p:to>
                                        <p:strVal val="visible"/>
                                      </p:to>
                                    </p:set>
                                    <p:anim calcmode="lin" valueType="num">
                                      <p:cBhvr additive="base">
                                        <p:cTn id="18" dur="500" fill="hold"/>
                                        <p:tgtEl>
                                          <p:spTgt spid="48131"/>
                                        </p:tgtEl>
                                        <p:attrNameLst>
                                          <p:attrName>ppt_x</p:attrName>
                                        </p:attrNameLst>
                                      </p:cBhvr>
                                      <p:tavLst>
                                        <p:tav tm="0">
                                          <p:val>
                                            <p:strVal val="0-#ppt_w/2"/>
                                          </p:val>
                                        </p:tav>
                                        <p:tav tm="100000">
                                          <p:val>
                                            <p:strVal val="#ppt_x"/>
                                          </p:val>
                                        </p:tav>
                                      </p:tavLst>
                                    </p:anim>
                                    <p:anim calcmode="lin" valueType="num">
                                      <p:cBhvr additive="base">
                                        <p:cTn id="19"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P spid="4813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4369B07-9E1D-284D-8353-0F8BBF02C399}"/>
              </a:ext>
            </a:extLst>
          </p:cNvPr>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spcBef>
                <a:spcPct val="0"/>
              </a:spcBef>
              <a:buClrTx/>
              <a:buSzTx/>
              <a:buFontTx/>
              <a:buNone/>
            </a:pPr>
            <a:fld id="{3CA3F3F6-FB6E-2C49-A8AB-0F6011BED4F2}" type="slidenum">
              <a:rPr lang="sv-SE" altLang="sv-SE" sz="1000"/>
              <a:pPr>
                <a:spcBef>
                  <a:spcPct val="0"/>
                </a:spcBef>
                <a:buClrTx/>
                <a:buSzTx/>
                <a:buFontTx/>
                <a:buNone/>
              </a:pPr>
              <a:t>9</a:t>
            </a:fld>
            <a:endParaRPr lang="sv-SE" altLang="sv-SE" sz="1000"/>
          </a:p>
        </p:txBody>
      </p:sp>
      <p:sp>
        <p:nvSpPr>
          <p:cNvPr id="30724" name="Platshållare för datum 3">
            <a:extLst>
              <a:ext uri="{FF2B5EF4-FFF2-40B4-BE49-F238E27FC236}">
                <a16:creationId xmlns:a16="http://schemas.microsoft.com/office/drawing/2014/main" id="{6F1B59AC-89BE-AC44-AF99-C9DC15C4F37D}"/>
              </a:ext>
            </a:extLst>
          </p:cNvPr>
          <p:cNvSpPr txBox="1">
            <a:spLocks noGrp="1"/>
          </p:cNvSpPr>
          <p:nvPr/>
        </p:nvSpPr>
        <p:spPr bwMode="auto">
          <a:xfrm>
            <a:off x="7213600" y="6440488"/>
            <a:ext cx="1909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46022" rIns="92047" bIns="46022" anchor="ct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algn="r" eaLnBrk="1" hangingPunct="1">
              <a:spcBef>
                <a:spcPct val="0"/>
              </a:spcBef>
              <a:buClrTx/>
              <a:buSzTx/>
              <a:buFontTx/>
              <a:buNone/>
            </a:pPr>
            <a:endParaRPr lang="sv-SE" altLang="sv-SE" sz="1300">
              <a:latin typeface="Times New Roman" panose="02020603050405020304" pitchFamily="18" charset="0"/>
            </a:endParaRPr>
          </a:p>
        </p:txBody>
      </p:sp>
      <p:sp>
        <p:nvSpPr>
          <p:cNvPr id="30725" name="Platshållare för bildnummer 5">
            <a:extLst>
              <a:ext uri="{FF2B5EF4-FFF2-40B4-BE49-F238E27FC236}">
                <a16:creationId xmlns:a16="http://schemas.microsoft.com/office/drawing/2014/main" id="{68572040-9DF2-0B43-AEE2-6759E9D6D478}"/>
              </a:ext>
            </a:extLst>
          </p:cNvPr>
          <p:cNvSpPr txBox="1">
            <a:spLocks noGrp="1"/>
          </p:cNvSpPr>
          <p:nvPr/>
        </p:nvSpPr>
        <p:spPr bwMode="auto">
          <a:xfrm>
            <a:off x="7197725" y="6149975"/>
            <a:ext cx="19097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7" tIns="0" rIns="92047" bIns="0" anchor="b"/>
          <a:lstStyle>
            <a:lvl1pPr marL="342900" indent="-342900"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lvl="1" algn="r" eaLnBrk="1" hangingPunct="1">
              <a:spcBef>
                <a:spcPct val="0"/>
              </a:spcBef>
              <a:buClrTx/>
              <a:buFontTx/>
              <a:buNone/>
            </a:pPr>
            <a:endParaRPr lang="sv-SE" altLang="sv-SE" sz="1300">
              <a:latin typeface="Times New Roman" panose="02020603050405020304" pitchFamily="18" charset="0"/>
            </a:endParaRPr>
          </a:p>
        </p:txBody>
      </p:sp>
      <p:sp>
        <p:nvSpPr>
          <p:cNvPr id="81922" name="Rectangle 2">
            <a:extLst>
              <a:ext uri="{FF2B5EF4-FFF2-40B4-BE49-F238E27FC236}">
                <a16:creationId xmlns:a16="http://schemas.microsoft.com/office/drawing/2014/main" id="{DD69D985-55B4-7C4B-AD55-F02FA05C2B5A}"/>
              </a:ext>
            </a:extLst>
          </p:cNvPr>
          <p:cNvSpPr>
            <a:spLocks noGrp="1" noChangeArrowheads="1"/>
          </p:cNvSpPr>
          <p:nvPr>
            <p:ph type="title" idx="4294967295"/>
          </p:nvPr>
        </p:nvSpPr>
        <p:spPr>
          <a:xfrm>
            <a:off x="599256" y="1053356"/>
            <a:ext cx="8077200" cy="1079500"/>
          </a:xfrm>
        </p:spPr>
        <p:txBody>
          <a:bodyPr lIns="92047" tIns="46022" rIns="92047" bIns="46022" anchorCtr="0"/>
          <a:lstStyle/>
          <a:p>
            <a:pPr eaLnBrk="1" hangingPunct="1">
              <a:defRPr/>
            </a:pPr>
            <a:r>
              <a:rPr lang="sv-SE" b="1" dirty="0">
                <a:latin typeface="Calibri" panose="020F0502020204030204" pitchFamily="34" charset="0"/>
                <a:cs typeface="Calibri" panose="020F0502020204030204" pitchFamily="34" charset="0"/>
              </a:rPr>
              <a:t>Reglers tillämpning</a:t>
            </a:r>
          </a:p>
        </p:txBody>
      </p:sp>
      <p:sp>
        <p:nvSpPr>
          <p:cNvPr id="81924" name="Text Box 4">
            <a:extLst>
              <a:ext uri="{FF2B5EF4-FFF2-40B4-BE49-F238E27FC236}">
                <a16:creationId xmlns:a16="http://schemas.microsoft.com/office/drawing/2014/main" id="{235A347B-724E-2E45-9DE6-DB35F1D8D06A}"/>
              </a:ext>
            </a:extLst>
          </p:cNvPr>
          <p:cNvSpPr txBox="1">
            <a:spLocks noChangeArrowheads="1"/>
          </p:cNvSpPr>
          <p:nvPr/>
        </p:nvSpPr>
        <p:spPr bwMode="auto">
          <a:xfrm>
            <a:off x="490940" y="2276872"/>
            <a:ext cx="8185516" cy="332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11" tIns="45707" rIns="91411" bIns="45707">
            <a:spAutoFit/>
          </a:bodyPr>
          <a:lstStyle>
            <a:lvl1pPr defTabSz="915988">
              <a:spcBef>
                <a:spcPct val="20000"/>
              </a:spcBef>
              <a:buClr>
                <a:schemeClr val="hlink"/>
              </a:buClr>
              <a:buSzPct val="60000"/>
              <a:buFont typeface="Wingdings" pitchFamily="2" charset="2"/>
              <a:buChar char="n"/>
              <a:defRPr sz="3200">
                <a:solidFill>
                  <a:schemeClr val="tx1"/>
                </a:solidFill>
                <a:latin typeface="Verdana" panose="020B0604030504040204" pitchFamily="34" charset="0"/>
              </a:defRPr>
            </a:lvl1pPr>
            <a:lvl2pPr marL="742950" indent="-285750" defTabSz="915988">
              <a:spcBef>
                <a:spcPct val="20000"/>
              </a:spcBef>
              <a:buClr>
                <a:schemeClr val="tx1"/>
              </a:buClr>
              <a:buChar char="•"/>
              <a:defRPr sz="2800">
                <a:solidFill>
                  <a:schemeClr val="tx1"/>
                </a:solidFill>
                <a:latin typeface="Verdana" panose="020B0604030504040204" pitchFamily="34" charset="0"/>
              </a:defRPr>
            </a:lvl2pPr>
            <a:lvl3pPr marL="1143000" indent="-228600" defTabSz="915988">
              <a:spcBef>
                <a:spcPct val="20000"/>
              </a:spcBef>
              <a:buClr>
                <a:schemeClr val="accent2"/>
              </a:buClr>
              <a:buSzPct val="60000"/>
              <a:buFont typeface="Wingdings" pitchFamily="2" charset="2"/>
              <a:buChar char="n"/>
              <a:defRPr sz="2400">
                <a:solidFill>
                  <a:schemeClr val="tx1"/>
                </a:solidFill>
                <a:latin typeface="Verdana" panose="020B0604030504040204" pitchFamily="34" charset="0"/>
              </a:defRPr>
            </a:lvl3pPr>
            <a:lvl4pPr marL="1600200" indent="-228600" defTabSz="915988">
              <a:spcBef>
                <a:spcPct val="20000"/>
              </a:spcBef>
              <a:buClr>
                <a:schemeClr val="tx2"/>
              </a:buClr>
              <a:buChar char="•"/>
              <a:defRPr sz="2000">
                <a:solidFill>
                  <a:schemeClr val="tx1"/>
                </a:solidFill>
                <a:latin typeface="Verdana" panose="020B0604030504040204" pitchFamily="34" charset="0"/>
              </a:defRPr>
            </a:lvl4pPr>
            <a:lvl5pPr marL="2057400" indent="-228600" defTabSz="915988">
              <a:spcBef>
                <a:spcPct val="20000"/>
              </a:spcBef>
              <a:buClr>
                <a:schemeClr val="folHlink"/>
              </a:buClr>
              <a:buSzPct val="60000"/>
              <a:buFont typeface="Wingdings" pitchFamily="2" charset="2"/>
              <a:buChar char="n"/>
              <a:defRPr sz="2000">
                <a:solidFill>
                  <a:schemeClr val="tx1"/>
                </a:solidFill>
                <a:latin typeface="Verdana" panose="020B0604030504040204" pitchFamily="34" charset="0"/>
              </a:defRPr>
            </a:lvl5pPr>
            <a:lvl6pPr marL="25146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6pPr>
            <a:lvl7pPr marL="29718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7pPr>
            <a:lvl8pPr marL="34290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8pPr>
            <a:lvl9pPr marL="3886200" indent="-228600" defTabSz="915988"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sv-SE" altLang="sv-SE" sz="3000" dirty="0">
                <a:latin typeface="Calibri" panose="020F0502020204030204" pitchFamily="34" charset="0"/>
                <a:cs typeface="Calibri" panose="020F0502020204030204" pitchFamily="34" charset="0"/>
              </a:rPr>
              <a:t>Allt som inte uttryckligen finns angivet som tillåtet, </a:t>
            </a:r>
          </a:p>
          <a:p>
            <a:pPr eaLnBrk="1" hangingPunct="1">
              <a:spcBef>
                <a:spcPct val="0"/>
              </a:spcBef>
              <a:buClrTx/>
              <a:buSzTx/>
              <a:buFontTx/>
              <a:buNone/>
            </a:pPr>
            <a:r>
              <a:rPr lang="sv-SE" altLang="sv-SE" sz="3000" dirty="0">
                <a:latin typeface="Calibri" panose="020F0502020204030204" pitchFamily="34" charset="0"/>
                <a:cs typeface="Calibri" panose="020F0502020204030204" pitchFamily="34" charset="0"/>
              </a:rPr>
              <a:t>är i princip förbjudet.</a:t>
            </a:r>
          </a:p>
          <a:p>
            <a:pPr eaLnBrk="1" hangingPunct="1">
              <a:spcBef>
                <a:spcPct val="0"/>
              </a:spcBef>
              <a:buClrTx/>
              <a:buSzTx/>
              <a:buFontTx/>
              <a:buNone/>
            </a:pPr>
            <a:endParaRPr lang="sv-SE" altLang="sv-SE" sz="3000" dirty="0">
              <a:latin typeface="Calibri" panose="020F0502020204030204" pitchFamily="34" charset="0"/>
              <a:cs typeface="Calibri" panose="020F0502020204030204" pitchFamily="34" charset="0"/>
            </a:endParaRPr>
          </a:p>
          <a:p>
            <a:pPr eaLnBrk="1" hangingPunct="1">
              <a:spcBef>
                <a:spcPct val="0"/>
              </a:spcBef>
              <a:buClrTx/>
              <a:buSzTx/>
              <a:buFontTx/>
              <a:buNone/>
            </a:pPr>
            <a:r>
              <a:rPr lang="sv-SE" altLang="sv-SE" sz="3000" dirty="0">
                <a:latin typeface="Calibri" panose="020F0502020204030204" pitchFamily="34" charset="0"/>
                <a:cs typeface="Calibri" panose="020F0502020204030204" pitchFamily="34" charset="0"/>
              </a:rPr>
              <a:t>Förbundsstyrelsen ansvarar för tolkningar och</a:t>
            </a:r>
          </a:p>
          <a:p>
            <a:pPr eaLnBrk="1" hangingPunct="1">
              <a:spcBef>
                <a:spcPct val="0"/>
              </a:spcBef>
              <a:buClrTx/>
              <a:buSzTx/>
              <a:buFontTx/>
              <a:buNone/>
            </a:pPr>
            <a:r>
              <a:rPr lang="sv-SE" altLang="sv-SE" sz="3000" dirty="0">
                <a:latin typeface="Calibri" panose="020F0502020204030204" pitchFamily="34" charset="0"/>
                <a:cs typeface="Calibri" panose="020F0502020204030204" pitchFamily="34" charset="0"/>
              </a:rPr>
              <a:t>anvisningar för respektive sportgrensregler, </a:t>
            </a:r>
            <a:br>
              <a:rPr lang="sv-SE" altLang="sv-SE" sz="3000" dirty="0">
                <a:latin typeface="Calibri" panose="020F0502020204030204" pitchFamily="34" charset="0"/>
                <a:cs typeface="Calibri" panose="020F0502020204030204" pitchFamily="34" charset="0"/>
              </a:rPr>
            </a:br>
            <a:r>
              <a:rPr lang="sv-SE" altLang="sv-SE" sz="3000" dirty="0">
                <a:latin typeface="Calibri" panose="020F0502020204030204" pitchFamily="34" charset="0"/>
                <a:cs typeface="Calibri" panose="020F0502020204030204" pitchFamily="34" charset="0"/>
              </a:rPr>
              <a:t>i samråd med respektive utskott.</a:t>
            </a:r>
          </a:p>
          <a:p>
            <a:pPr eaLnBrk="1" hangingPunct="1">
              <a:spcBef>
                <a:spcPct val="0"/>
              </a:spcBef>
              <a:buClrTx/>
              <a:buSzTx/>
              <a:buFontTx/>
              <a:buNone/>
            </a:pPr>
            <a:endParaRPr lang="sv-SE" altLang="sv-SE" sz="3000" dirty="0">
              <a:latin typeface="Calibri" panose="020F0502020204030204" pitchFamily="34" charset="0"/>
              <a:cs typeface="Calibri" panose="020F0502020204030204" pitchFamily="34" charset="0"/>
            </a:endParaRPr>
          </a:p>
        </p:txBody>
      </p:sp>
      <p:pic>
        <p:nvPicPr>
          <p:cNvPr id="10" name="Bildobjekt 9">
            <a:extLst>
              <a:ext uri="{FF2B5EF4-FFF2-40B4-BE49-F238E27FC236}">
                <a16:creationId xmlns:a16="http://schemas.microsoft.com/office/drawing/2014/main" id="{0D46D56D-ED8F-4541-AB07-00743668E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2" y="248684"/>
            <a:ext cx="1557536" cy="849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box(in)">
                                      <p:cBhvr>
                                        <p:cTn id="7" dur="500"/>
                                        <p:tgtEl>
                                          <p:spTgt spid="81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24">
                                            <p:txEl>
                                              <p:pRg st="1" end="1"/>
                                            </p:txEl>
                                          </p:spTgt>
                                        </p:tgtEl>
                                        <p:attrNameLst>
                                          <p:attrName>style.visibility</p:attrName>
                                        </p:attrNameLst>
                                      </p:cBhvr>
                                      <p:to>
                                        <p:strVal val="visible"/>
                                      </p:to>
                                    </p:set>
                                    <p:animEffect transition="in" filter="box(in)">
                                      <p:cBhvr>
                                        <p:cTn id="12" dur="500"/>
                                        <p:tgtEl>
                                          <p:spTgt spid="819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1924">
                                            <p:txEl>
                                              <p:pRg st="3" end="3"/>
                                            </p:txEl>
                                          </p:spTgt>
                                        </p:tgtEl>
                                        <p:attrNameLst>
                                          <p:attrName>style.visibility</p:attrName>
                                        </p:attrNameLst>
                                      </p:cBhvr>
                                      <p:to>
                                        <p:strVal val="visible"/>
                                      </p:to>
                                    </p:set>
                                    <p:animEffect transition="in" filter="box(in)">
                                      <p:cBhvr>
                                        <p:cTn id="17" dur="500"/>
                                        <p:tgtEl>
                                          <p:spTgt spid="81924">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81924">
                                            <p:txEl>
                                              <p:pRg st="4" end="4"/>
                                            </p:txEl>
                                          </p:spTgt>
                                        </p:tgtEl>
                                        <p:attrNameLst>
                                          <p:attrName>style.visibility</p:attrName>
                                        </p:attrNameLst>
                                      </p:cBhvr>
                                      <p:to>
                                        <p:strVal val="visible"/>
                                      </p:to>
                                    </p:set>
                                    <p:animEffect transition="in" filter="box(in)">
                                      <p:cBhvr>
                                        <p:cTn id="20" dur="500"/>
                                        <p:tgtEl>
                                          <p:spTgt spid="819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ordglob">
  <a:themeElements>
    <a:clrScheme name="Jordglob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Jordglob">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rdglob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Jordglob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Jordglob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Jordglob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Jordglob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Jordglob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Jordglob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Jordglob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27683</TotalTime>
  <Words>2745</Words>
  <Application>Microsoft Macintosh PowerPoint</Application>
  <PresentationFormat>Bildspel på skärmen (4:3)</PresentationFormat>
  <Paragraphs>492</Paragraphs>
  <Slides>52</Slides>
  <Notes>52</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52</vt:i4>
      </vt:variant>
    </vt:vector>
  </HeadingPairs>
  <TitlesOfParts>
    <vt:vector size="60" baseType="lpstr">
      <vt:lpstr>Arial</vt:lpstr>
      <vt:lpstr>Calibri</vt:lpstr>
      <vt:lpstr>Symbol</vt:lpstr>
      <vt:lpstr>Times New Roman</vt:lpstr>
      <vt:lpstr>Verdana</vt:lpstr>
      <vt:lpstr>Wingdings</vt:lpstr>
      <vt:lpstr>Jordglob</vt:lpstr>
      <vt:lpstr>Klipp</vt:lpstr>
      <vt:lpstr>Välkommen till FÖRARUTBILDNING</vt:lpstr>
      <vt:lpstr>Utbildningen </vt:lpstr>
      <vt:lpstr>Målsättningen:    Att skapa förståelse för regler </vt:lpstr>
      <vt:lpstr> Bilsportens organisation Svensk Bilsport leds av Svenska Bilsportförbundet (SBF). Bilsportförbundet är ett specialförbund  inom Riksidrottsförbundet. Svenska Bilsportförbundet har sitt kansli i Sollentuna. Sverige är uppdelat i tolv Distrikt, som leder motorsporten regionalt. Inom Förbundet finns över 500 klubbar som arrangerar tävlingar m.m. I någon av dessa klubbar måste du vara medlem i för att kunna vara med och tävla.   </vt:lpstr>
      <vt:lpstr>Bilsport för alla!</vt:lpstr>
      <vt:lpstr>Krav på en hierarkisk struktur!</vt:lpstr>
      <vt:lpstr>Bilsportens Regler</vt:lpstr>
      <vt:lpstr>Bilsportens Regler</vt:lpstr>
      <vt:lpstr>Reglers tillämpning</vt:lpstr>
      <vt:lpstr>Licens för Rallycross </vt:lpstr>
      <vt:lpstr>PowerPoint-presentation</vt:lpstr>
      <vt:lpstr>Doping</vt:lpstr>
      <vt:lpstr>Förutsättningar</vt:lpstr>
      <vt:lpstr>Miljö</vt:lpstr>
      <vt:lpstr>Miljö</vt:lpstr>
      <vt:lpstr>Miljö</vt:lpstr>
      <vt:lpstr>Förarklasser</vt:lpstr>
      <vt:lpstr>Tävlingsformer</vt:lpstr>
      <vt:lpstr>Tävlingsbestämmelser</vt:lpstr>
      <vt:lpstr>Före tävling</vt:lpstr>
      <vt:lpstr>Innan tävling</vt:lpstr>
      <vt:lpstr>Tävlingsinbjudan</vt:lpstr>
      <vt:lpstr>Funktionärer</vt:lpstr>
      <vt:lpstr>Tävlingsdagen</vt:lpstr>
      <vt:lpstr>Tävlingsdagen</vt:lpstr>
      <vt:lpstr>Före tävlingsstart</vt:lpstr>
      <vt:lpstr>Rallycrossbana</vt:lpstr>
      <vt:lpstr>Förarsammanträde</vt:lpstr>
      <vt:lpstr>Starten</vt:lpstr>
      <vt:lpstr>PowerPoint-presentation</vt:lpstr>
      <vt:lpstr>Tävlingsnummer</vt:lpstr>
      <vt:lpstr>Flaggor/ljussignaler</vt:lpstr>
      <vt:lpstr>Flaggor/ljussignaler</vt:lpstr>
      <vt:lpstr>Körregler </vt:lpstr>
      <vt:lpstr>Förbjudet att göra</vt:lpstr>
      <vt:lpstr>Teknisk flagga</vt:lpstr>
      <vt:lpstr>Målgång</vt:lpstr>
      <vt:lpstr>Efter tävlingen</vt:lpstr>
      <vt:lpstr>Flaggsignaler</vt:lpstr>
      <vt:lpstr>Tävlingsbestraffningar</vt:lpstr>
      <vt:lpstr>Tävlingsbestraffningar</vt:lpstr>
      <vt:lpstr>Förbundsbestraffningar</vt:lpstr>
      <vt:lpstr>Förbundsbestraffningar</vt:lpstr>
      <vt:lpstr>Protester</vt:lpstr>
      <vt:lpstr>Tidsfrister för protester </vt:lpstr>
      <vt:lpstr>Protester </vt:lpstr>
      <vt:lpstr>Tävlingsböter</vt:lpstr>
      <vt:lpstr>Tekniska regler</vt:lpstr>
      <vt:lpstr>Besiktning</vt:lpstr>
      <vt:lpstr>Personlig utrustning I din skyddsutrustning ingår:   godkänd hjälm, overall, skor, handskar, strumpor, underställ och HANS-skydd eller Hybridskydd.  </vt:lpstr>
      <vt:lpstr>Säkerhetsutrustning</vt:lpstr>
      <vt:lpstr>Bilen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Förarutbildning</dc:title>
  <dc:creator>Hans Avelin</dc:creator>
  <cp:lastModifiedBy>Sören Emmervall</cp:lastModifiedBy>
  <cp:revision>169</cp:revision>
  <dcterms:created xsi:type="dcterms:W3CDTF">2010-03-04T13:56:50Z</dcterms:created>
  <dcterms:modified xsi:type="dcterms:W3CDTF">2022-09-16T05:45:51Z</dcterms:modified>
</cp:coreProperties>
</file>