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sldIdLst>
    <p:sldId id="257" r:id="rId2"/>
    <p:sldId id="258" r:id="rId3"/>
    <p:sldId id="259" r:id="rId4"/>
    <p:sldId id="260" r:id="rId5"/>
    <p:sldId id="314" r:id="rId6"/>
    <p:sldId id="315" r:id="rId7"/>
    <p:sldId id="265" r:id="rId8"/>
    <p:sldId id="266" r:id="rId9"/>
    <p:sldId id="321" r:id="rId10"/>
    <p:sldId id="322" r:id="rId11"/>
    <p:sldId id="320" r:id="rId12"/>
    <p:sldId id="325" r:id="rId13"/>
    <p:sldId id="267" r:id="rId14"/>
    <p:sldId id="317" r:id="rId15"/>
    <p:sldId id="318" r:id="rId16"/>
    <p:sldId id="319" r:id="rId17"/>
    <p:sldId id="275" r:id="rId18"/>
    <p:sldId id="277" r:id="rId19"/>
    <p:sldId id="280" r:id="rId20"/>
    <p:sldId id="281" r:id="rId21"/>
    <p:sldId id="282" r:id="rId22"/>
    <p:sldId id="283" r:id="rId23"/>
    <p:sldId id="284" r:id="rId24"/>
    <p:sldId id="285" r:id="rId25"/>
    <p:sldId id="286" r:id="rId26"/>
    <p:sldId id="287" r:id="rId27"/>
    <p:sldId id="279" r:id="rId28"/>
    <p:sldId id="288" r:id="rId29"/>
    <p:sldId id="289" r:id="rId30"/>
    <p:sldId id="290" r:id="rId31"/>
    <p:sldId id="291" r:id="rId32"/>
    <p:sldId id="292" r:id="rId33"/>
    <p:sldId id="293" r:id="rId34"/>
    <p:sldId id="294" r:id="rId35"/>
    <p:sldId id="295" r:id="rId36"/>
    <p:sldId id="296" r:id="rId37"/>
    <p:sldId id="297" r:id="rId38"/>
    <p:sldId id="298" r:id="rId39"/>
    <p:sldId id="300" r:id="rId40"/>
    <p:sldId id="301" r:id="rId41"/>
    <p:sldId id="302" r:id="rId42"/>
    <p:sldId id="303" r:id="rId43"/>
    <p:sldId id="304" r:id="rId44"/>
    <p:sldId id="305" r:id="rId45"/>
    <p:sldId id="306" r:id="rId46"/>
    <p:sldId id="307" r:id="rId47"/>
    <p:sldId id="308" r:id="rId48"/>
    <p:sldId id="309" r:id="rId49"/>
    <p:sldId id="310" r:id="rId50"/>
    <p:sldId id="323" r:id="rId51"/>
    <p:sldId id="324" r:id="rId52"/>
    <p:sldId id="313" r:id="rId53"/>
  </p:sldIdLst>
  <p:sldSz cx="9144000" cy="6858000" type="screen4x3"/>
  <p:notesSz cx="6858000" cy="9144000"/>
  <p:defaultTextStyle>
    <a:defPPr>
      <a:defRPr lang="sv-S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87170" autoAdjust="0"/>
  </p:normalViewPr>
  <p:slideViewPr>
    <p:cSldViewPr>
      <p:cViewPr varScale="1">
        <p:scale>
          <a:sx n="97" d="100"/>
          <a:sy n="97" d="100"/>
        </p:scale>
        <p:origin x="1734"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D3A6269-6A03-5345-8AB9-FD46F9C7818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sv-SE"/>
          </a:p>
        </p:txBody>
      </p:sp>
      <p:sp>
        <p:nvSpPr>
          <p:cNvPr id="3075" name="Rectangle 3">
            <a:extLst>
              <a:ext uri="{FF2B5EF4-FFF2-40B4-BE49-F238E27FC236}">
                <a16:creationId xmlns:a16="http://schemas.microsoft.com/office/drawing/2014/main" id="{8B5E16A0-3A7C-2D4F-9C5B-11614F293A3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sv-SE"/>
          </a:p>
        </p:txBody>
      </p:sp>
      <p:sp>
        <p:nvSpPr>
          <p:cNvPr id="13316" name="Rectangle 4">
            <a:extLst>
              <a:ext uri="{FF2B5EF4-FFF2-40B4-BE49-F238E27FC236}">
                <a16:creationId xmlns:a16="http://schemas.microsoft.com/office/drawing/2014/main" id="{75A40246-EE17-BF4D-9DC9-674DD1A5E62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9C7BD437-06F5-CE4C-9D81-0388E471936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3078" name="Rectangle 6">
            <a:extLst>
              <a:ext uri="{FF2B5EF4-FFF2-40B4-BE49-F238E27FC236}">
                <a16:creationId xmlns:a16="http://schemas.microsoft.com/office/drawing/2014/main" id="{EF94E883-BFB3-C94D-878B-1F0C7622B7C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sv-SE"/>
          </a:p>
        </p:txBody>
      </p:sp>
      <p:sp>
        <p:nvSpPr>
          <p:cNvPr id="3079" name="Rectangle 7">
            <a:extLst>
              <a:ext uri="{FF2B5EF4-FFF2-40B4-BE49-F238E27FC236}">
                <a16:creationId xmlns:a16="http://schemas.microsoft.com/office/drawing/2014/main" id="{09FB9F3F-C20D-E145-9825-FBF3909ADD2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31B91CFB-BFC4-964B-A1A3-25C18BBF4565}" type="slidenum">
              <a:rPr lang="sv-SE" altLang="sv-SE"/>
              <a:pPr/>
              <a:t>‹#›</a:t>
            </a:fld>
            <a:endParaRPr lang="sv-SE" alt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8B15BCD3-DF13-7444-ACE1-56DAD0DE3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2BFE76-B5DC-3B43-928F-B7CB5AB16B3C}" type="slidenum">
              <a:rPr lang="sv-SE" altLang="sv-SE"/>
              <a:pPr>
                <a:spcBef>
                  <a:spcPct val="0"/>
                </a:spcBef>
              </a:pPr>
              <a:t>1</a:t>
            </a:fld>
            <a:endParaRPr lang="sv-SE" altLang="sv-SE"/>
          </a:p>
        </p:txBody>
      </p:sp>
      <p:sp>
        <p:nvSpPr>
          <p:cNvPr id="15362" name="Rectangle 7">
            <a:extLst>
              <a:ext uri="{FF2B5EF4-FFF2-40B4-BE49-F238E27FC236}">
                <a16:creationId xmlns:a16="http://schemas.microsoft.com/office/drawing/2014/main" id="{B22D1EA4-4767-824B-979B-7165E8C7ADB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4BEBEC9B-3394-5D44-BFC0-276EF62AC6C1}" type="slidenum">
              <a:rPr lang="sv-SE" altLang="sv-SE">
                <a:latin typeface="Times New Roman" panose="02020603050405020304" pitchFamily="18" charset="0"/>
              </a:rPr>
              <a:pPr algn="r">
                <a:spcBef>
                  <a:spcPct val="0"/>
                </a:spcBef>
              </a:pPr>
              <a:t>1</a:t>
            </a:fld>
            <a:endParaRPr lang="sv-SE" altLang="sv-SE">
              <a:latin typeface="Times New Roman" panose="02020603050405020304" pitchFamily="18" charset="0"/>
            </a:endParaRPr>
          </a:p>
        </p:txBody>
      </p:sp>
      <p:sp>
        <p:nvSpPr>
          <p:cNvPr id="15363" name="Rectangle 2">
            <a:extLst>
              <a:ext uri="{FF2B5EF4-FFF2-40B4-BE49-F238E27FC236}">
                <a16:creationId xmlns:a16="http://schemas.microsoft.com/office/drawing/2014/main" id="{A69AD093-9C46-EB48-AD58-5F973B0F67B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04338156-1408-FC45-B1CD-BAE2BA86904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00C0725E-C768-D34C-959E-962E30300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75B46D-DB3D-954F-BC7E-B16C97E360BE}" type="slidenum">
              <a:rPr lang="sv-SE" altLang="sv-SE"/>
              <a:pPr>
                <a:spcBef>
                  <a:spcPct val="0"/>
                </a:spcBef>
              </a:pPr>
              <a:t>10</a:t>
            </a:fld>
            <a:endParaRPr lang="sv-SE" altLang="sv-SE"/>
          </a:p>
        </p:txBody>
      </p:sp>
      <p:sp>
        <p:nvSpPr>
          <p:cNvPr id="33794" name="Rectangle 2">
            <a:extLst>
              <a:ext uri="{FF2B5EF4-FFF2-40B4-BE49-F238E27FC236}">
                <a16:creationId xmlns:a16="http://schemas.microsoft.com/office/drawing/2014/main" id="{2AE17A3D-5758-D040-9B7C-2239249BFBC8}"/>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2C723B90-DDC8-B949-B7EB-9DB129D7DB7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953804C4-26E8-BF4B-8EA0-CDBDA4DB55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E3E50F-D3FC-6C47-A321-5A8E898BF592}" type="slidenum">
              <a:rPr lang="sv-SE" altLang="sv-SE"/>
              <a:pPr>
                <a:spcBef>
                  <a:spcPct val="0"/>
                </a:spcBef>
              </a:pPr>
              <a:t>11</a:t>
            </a:fld>
            <a:endParaRPr lang="sv-SE" altLang="sv-SE"/>
          </a:p>
        </p:txBody>
      </p:sp>
      <p:sp>
        <p:nvSpPr>
          <p:cNvPr id="35842" name="Rectangle 2">
            <a:extLst>
              <a:ext uri="{FF2B5EF4-FFF2-40B4-BE49-F238E27FC236}">
                <a16:creationId xmlns:a16="http://schemas.microsoft.com/office/drawing/2014/main" id="{23044E74-6D9F-9542-9630-265987185787}"/>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A0BD7E55-A7AF-CA4A-A1BE-51977F614D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B667FB40-2EDF-E341-9BD2-55B34710B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36B444-D614-BD4A-9B11-057F62094B32}" type="slidenum">
              <a:rPr lang="sv-SE" altLang="sv-SE"/>
              <a:pPr>
                <a:spcBef>
                  <a:spcPct val="0"/>
                </a:spcBef>
              </a:pPr>
              <a:t>12</a:t>
            </a:fld>
            <a:endParaRPr lang="sv-SE" altLang="sv-SE"/>
          </a:p>
        </p:txBody>
      </p:sp>
      <p:sp>
        <p:nvSpPr>
          <p:cNvPr id="37890" name="Rectangle 7">
            <a:extLst>
              <a:ext uri="{FF2B5EF4-FFF2-40B4-BE49-F238E27FC236}">
                <a16:creationId xmlns:a16="http://schemas.microsoft.com/office/drawing/2014/main" id="{643814FA-F988-964D-A668-E86380A11B3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F1F85EA1-5215-E842-BD18-2CC951948773}" type="slidenum">
              <a:rPr lang="sv-SE" altLang="sv-SE">
                <a:latin typeface="Times New Roman" panose="02020603050405020304" pitchFamily="18" charset="0"/>
              </a:rPr>
              <a:pPr algn="r">
                <a:spcBef>
                  <a:spcPct val="0"/>
                </a:spcBef>
              </a:pPr>
              <a:t>12</a:t>
            </a:fld>
            <a:endParaRPr lang="sv-SE" altLang="sv-SE">
              <a:latin typeface="Times New Roman" panose="02020603050405020304" pitchFamily="18" charset="0"/>
            </a:endParaRPr>
          </a:p>
        </p:txBody>
      </p:sp>
      <p:sp>
        <p:nvSpPr>
          <p:cNvPr id="37891" name="Rectangle 2">
            <a:extLst>
              <a:ext uri="{FF2B5EF4-FFF2-40B4-BE49-F238E27FC236}">
                <a16:creationId xmlns:a16="http://schemas.microsoft.com/office/drawing/2014/main" id="{FDAB4D64-4E08-984A-B7C0-7F74F6E99A34}"/>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E186CA92-8DEF-4E45-A2F3-B984C2DE973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latin typeface="Arial" panose="020B0604020202020204" pitchFamily="34" charset="0"/>
                <a:cs typeface="Times New Roman" panose="02020603050405020304" pitchFamily="18" charset="0"/>
              </a:rPr>
              <a:t>Idrottsutövare får inte använda stimulerande medel, anabola steroider eller på annan konstlad väg försöka höja den fysiska eller psykiska prestationsförmågan på sätt som är förbjudet enligt RF:s dopingbestämmelser.</a:t>
            </a:r>
            <a:endParaRPr lang="sv-SE" altLang="sv-SE" b="1" u="sng" dirty="0">
              <a:latin typeface="Arial" panose="020B0604020202020204" pitchFamily="34" charset="0"/>
              <a:cs typeface="Times New Roman" panose="02020603050405020304" pitchFamily="18" charset="0"/>
            </a:endParaRP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Deltagare och funktionärer får inte använda alkohol i samband med tävling/uppvisning eller träning.</a:t>
            </a:r>
          </a:p>
          <a:p>
            <a:pPr eaLnBrk="1" hangingPunct="1"/>
            <a:r>
              <a:rPr lang="sv-SE" altLang="sv-SE" dirty="0">
                <a:latin typeface="Arial" panose="020B0604020202020204" pitchFamily="34" charset="0"/>
                <a:cs typeface="Times New Roman" panose="02020603050405020304" pitchFamily="18" charset="0"/>
              </a:rPr>
              <a:t>Det är förbjudet att vid deltagande i tävling vara under behandling med läkemedel, märkta med röd varningstriangel på förpackningen</a:t>
            </a:r>
            <a:r>
              <a:rPr lang="sv-SE" altLang="sv-SE" dirty="0">
                <a:latin typeface="Arial" panose="020B0604020202020204" pitchFamily="34"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9A63D301-DC6A-7640-B7A7-BE97C1116B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C63E28-1057-E946-885C-3F8897219F65}" type="slidenum">
              <a:rPr lang="sv-SE" altLang="sv-SE"/>
              <a:pPr>
                <a:spcBef>
                  <a:spcPct val="0"/>
                </a:spcBef>
              </a:pPr>
              <a:t>13</a:t>
            </a:fld>
            <a:endParaRPr lang="sv-SE" altLang="sv-SE"/>
          </a:p>
        </p:txBody>
      </p:sp>
      <p:sp>
        <p:nvSpPr>
          <p:cNvPr id="39938" name="Rectangle 7">
            <a:extLst>
              <a:ext uri="{FF2B5EF4-FFF2-40B4-BE49-F238E27FC236}">
                <a16:creationId xmlns:a16="http://schemas.microsoft.com/office/drawing/2014/main" id="{9DA6DDEB-4285-474D-8A43-F2AB81A3C58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53FA1B58-74AB-5441-86B4-A97DB760CEC2}" type="slidenum">
              <a:rPr lang="sv-SE" altLang="sv-SE">
                <a:latin typeface="Times New Roman" panose="02020603050405020304" pitchFamily="18" charset="0"/>
              </a:rPr>
              <a:pPr algn="r">
                <a:spcBef>
                  <a:spcPct val="0"/>
                </a:spcBef>
              </a:pPr>
              <a:t>13</a:t>
            </a:fld>
            <a:endParaRPr lang="sv-SE" altLang="sv-SE">
              <a:latin typeface="Times New Roman" panose="02020603050405020304" pitchFamily="18" charset="0"/>
            </a:endParaRPr>
          </a:p>
        </p:txBody>
      </p:sp>
      <p:sp>
        <p:nvSpPr>
          <p:cNvPr id="39939" name="Rectangle 2">
            <a:extLst>
              <a:ext uri="{FF2B5EF4-FFF2-40B4-BE49-F238E27FC236}">
                <a16:creationId xmlns:a16="http://schemas.microsoft.com/office/drawing/2014/main" id="{7A9CAB8D-44A6-FD40-A7C1-6CC80F993718}"/>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A03A6E02-C1E9-0A42-AC01-E5AEB6A222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sv-SE" altLang="sv-SE" sz="2800" dirty="0">
              <a:latin typeface="Arial" panose="020B0604020202020204" pitchFamily="34" charset="0"/>
              <a:cs typeface="Times New Roman" panose="02020603050405020304" pitchFamily="18" charset="0"/>
            </a:endParaRPr>
          </a:p>
          <a:p>
            <a:pPr eaLnBrk="1" hangingPunct="1"/>
            <a:endParaRPr lang="sv-SE" altLang="sv-SE" dirty="0">
              <a:latin typeface="Arial" panose="020B0604020202020204" pitchFamily="34" charset="0"/>
            </a:endParaRPr>
          </a:p>
          <a:p>
            <a:pPr eaLnBrk="1" hangingPunct="1"/>
            <a:endParaRPr lang="sv-SE" altLang="sv-SE"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C83B0054-148F-E248-A220-97192BE995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FB6F58-ECC7-734C-AA5C-084AB3CB3A3A}" type="slidenum">
              <a:rPr lang="sv-SE" altLang="sv-SE"/>
              <a:pPr>
                <a:spcBef>
                  <a:spcPct val="0"/>
                </a:spcBef>
              </a:pPr>
              <a:t>14</a:t>
            </a:fld>
            <a:endParaRPr lang="sv-SE" altLang="sv-SE"/>
          </a:p>
        </p:txBody>
      </p:sp>
      <p:sp>
        <p:nvSpPr>
          <p:cNvPr id="41986" name="Rectangle 2">
            <a:extLst>
              <a:ext uri="{FF2B5EF4-FFF2-40B4-BE49-F238E27FC236}">
                <a16:creationId xmlns:a16="http://schemas.microsoft.com/office/drawing/2014/main" id="{AD6C41AD-AF1B-F94B-BDE0-B8E89D724A20}"/>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F63D187B-84BC-9B41-A8F1-7C8AB372744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CCB10CBE-ED1A-1745-A3C7-4F27E5F472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968BD7-9333-854E-9CEE-140ED6CDB120}" type="slidenum">
              <a:rPr lang="sv-SE" altLang="sv-SE"/>
              <a:pPr>
                <a:spcBef>
                  <a:spcPct val="0"/>
                </a:spcBef>
              </a:pPr>
              <a:t>15</a:t>
            </a:fld>
            <a:endParaRPr lang="sv-SE" altLang="sv-SE"/>
          </a:p>
        </p:txBody>
      </p:sp>
      <p:sp>
        <p:nvSpPr>
          <p:cNvPr id="44034" name="Rectangle 2">
            <a:extLst>
              <a:ext uri="{FF2B5EF4-FFF2-40B4-BE49-F238E27FC236}">
                <a16:creationId xmlns:a16="http://schemas.microsoft.com/office/drawing/2014/main" id="{461E0364-E595-EC4B-B25D-49374F7F7679}"/>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0630B1B2-5718-A048-8D5C-2870C719F46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2F338B48-1CC0-0B48-B765-DFD29B8BF0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53E930-9ECC-AC41-B3F7-E56844F7B821}" type="slidenum">
              <a:rPr lang="sv-SE" altLang="sv-SE"/>
              <a:pPr>
                <a:spcBef>
                  <a:spcPct val="0"/>
                </a:spcBef>
              </a:pPr>
              <a:t>16</a:t>
            </a:fld>
            <a:endParaRPr lang="sv-SE" altLang="sv-SE"/>
          </a:p>
        </p:txBody>
      </p:sp>
      <p:sp>
        <p:nvSpPr>
          <p:cNvPr id="46082" name="Rectangle 2">
            <a:extLst>
              <a:ext uri="{FF2B5EF4-FFF2-40B4-BE49-F238E27FC236}">
                <a16:creationId xmlns:a16="http://schemas.microsoft.com/office/drawing/2014/main" id="{90B6639A-6FC8-924A-8C6F-48C2E30944E9}"/>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0FC147EC-509F-E040-83D1-AB616A3546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69E82787-0E35-3846-A027-282F0DDC79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7ECCF5-7F10-B54A-9FD3-C1CEE2C1534B}" type="slidenum">
              <a:rPr lang="sv-SE" altLang="sv-SE"/>
              <a:pPr>
                <a:spcBef>
                  <a:spcPct val="0"/>
                </a:spcBef>
              </a:pPr>
              <a:t>17</a:t>
            </a:fld>
            <a:endParaRPr lang="sv-SE" altLang="sv-SE"/>
          </a:p>
        </p:txBody>
      </p:sp>
      <p:sp>
        <p:nvSpPr>
          <p:cNvPr id="48130" name="Rectangle 7">
            <a:extLst>
              <a:ext uri="{FF2B5EF4-FFF2-40B4-BE49-F238E27FC236}">
                <a16:creationId xmlns:a16="http://schemas.microsoft.com/office/drawing/2014/main" id="{2641114D-D874-E442-9D0C-514247DC1B1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296B6CF2-5B1F-6247-9D51-9C68EF1DC084}" type="slidenum">
              <a:rPr lang="sv-SE" altLang="sv-SE">
                <a:latin typeface="Times New Roman" panose="02020603050405020304" pitchFamily="18" charset="0"/>
              </a:rPr>
              <a:pPr algn="r">
                <a:spcBef>
                  <a:spcPct val="0"/>
                </a:spcBef>
              </a:pPr>
              <a:t>17</a:t>
            </a:fld>
            <a:endParaRPr lang="sv-SE" altLang="sv-SE">
              <a:latin typeface="Times New Roman" panose="02020603050405020304" pitchFamily="18" charset="0"/>
            </a:endParaRPr>
          </a:p>
        </p:txBody>
      </p:sp>
      <p:sp>
        <p:nvSpPr>
          <p:cNvPr id="48131" name="Rectangle 2">
            <a:extLst>
              <a:ext uri="{FF2B5EF4-FFF2-40B4-BE49-F238E27FC236}">
                <a16:creationId xmlns:a16="http://schemas.microsoft.com/office/drawing/2014/main" id="{96B3E663-A2E3-F94E-9249-1775FAFB8EB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F826077-F3DC-3E46-A0F0-D9349776461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8B76F2CF-DE61-FE47-8C38-EF0FB10A4A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91568-89C2-7141-8AD1-C6830FB09A8C}" type="slidenum">
              <a:rPr lang="sv-SE" altLang="sv-SE"/>
              <a:pPr>
                <a:spcBef>
                  <a:spcPct val="0"/>
                </a:spcBef>
              </a:pPr>
              <a:t>18</a:t>
            </a:fld>
            <a:endParaRPr lang="sv-SE" altLang="sv-SE"/>
          </a:p>
        </p:txBody>
      </p:sp>
      <p:sp>
        <p:nvSpPr>
          <p:cNvPr id="50178" name="Rectangle 2">
            <a:extLst>
              <a:ext uri="{FF2B5EF4-FFF2-40B4-BE49-F238E27FC236}">
                <a16:creationId xmlns:a16="http://schemas.microsoft.com/office/drawing/2014/main" id="{903B95D1-ACDD-D04C-BD47-3DD7827B34C3}"/>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79F53976-814E-F24A-9A41-A466BE7EC4C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6A27B1B-0DD9-3F43-BF1D-24C8627A7C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F5C109-A5D9-5344-801B-BE8560A556BA}" type="slidenum">
              <a:rPr lang="sv-SE" altLang="sv-SE"/>
              <a:pPr>
                <a:spcBef>
                  <a:spcPct val="0"/>
                </a:spcBef>
              </a:pPr>
              <a:t>19</a:t>
            </a:fld>
            <a:endParaRPr lang="sv-SE" altLang="sv-SE"/>
          </a:p>
        </p:txBody>
      </p:sp>
      <p:sp>
        <p:nvSpPr>
          <p:cNvPr id="54274" name="Rectangle 2">
            <a:extLst>
              <a:ext uri="{FF2B5EF4-FFF2-40B4-BE49-F238E27FC236}">
                <a16:creationId xmlns:a16="http://schemas.microsoft.com/office/drawing/2014/main" id="{D1D7F5D4-7893-5044-BFD7-0F8D546E5017}"/>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FFD9D9DB-509F-CE4D-AE55-FAFEDFE6AFE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45FACC35-5604-014B-A6A6-9E60F14058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495786-F50D-514F-84D5-43079B13DEC9}" type="slidenum">
              <a:rPr lang="sv-SE" altLang="sv-SE"/>
              <a:pPr>
                <a:spcBef>
                  <a:spcPct val="0"/>
                </a:spcBef>
              </a:pPr>
              <a:t>2</a:t>
            </a:fld>
            <a:endParaRPr lang="sv-SE" altLang="sv-SE"/>
          </a:p>
        </p:txBody>
      </p:sp>
      <p:sp>
        <p:nvSpPr>
          <p:cNvPr id="17410" name="Rectangle 2">
            <a:extLst>
              <a:ext uri="{FF2B5EF4-FFF2-40B4-BE49-F238E27FC236}">
                <a16:creationId xmlns:a16="http://schemas.microsoft.com/office/drawing/2014/main" id="{B299E71F-513B-C843-A063-03A450869BE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ADBC352C-01A8-E64E-A632-A342C69B00C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1AD264B-9FC9-174D-93EF-F3978C7FC2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E3210C-1D43-C649-9E76-15F5BFC80286}" type="slidenum">
              <a:rPr lang="sv-SE" altLang="sv-SE"/>
              <a:pPr>
                <a:spcBef>
                  <a:spcPct val="0"/>
                </a:spcBef>
              </a:pPr>
              <a:t>20</a:t>
            </a:fld>
            <a:endParaRPr lang="sv-SE" altLang="sv-SE"/>
          </a:p>
        </p:txBody>
      </p:sp>
      <p:sp>
        <p:nvSpPr>
          <p:cNvPr id="56322" name="Rectangle 2">
            <a:extLst>
              <a:ext uri="{FF2B5EF4-FFF2-40B4-BE49-F238E27FC236}">
                <a16:creationId xmlns:a16="http://schemas.microsoft.com/office/drawing/2014/main" id="{FA684D91-82B6-5B4F-B18C-617E50A3082A}"/>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77D5D64E-4D63-8B41-821A-E51A6C96E26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9066A5C5-B649-8448-AFD6-A4A451A24B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DAF2C6-6B0D-F84F-94DA-3FF2ED9F2C7F}" type="slidenum">
              <a:rPr lang="sv-SE" altLang="sv-SE"/>
              <a:pPr>
                <a:spcBef>
                  <a:spcPct val="0"/>
                </a:spcBef>
              </a:pPr>
              <a:t>21</a:t>
            </a:fld>
            <a:endParaRPr lang="sv-SE" altLang="sv-SE"/>
          </a:p>
        </p:txBody>
      </p:sp>
      <p:sp>
        <p:nvSpPr>
          <p:cNvPr id="58370" name="Rectangle 7">
            <a:extLst>
              <a:ext uri="{FF2B5EF4-FFF2-40B4-BE49-F238E27FC236}">
                <a16:creationId xmlns:a16="http://schemas.microsoft.com/office/drawing/2014/main" id="{4106CC25-B5E7-CD40-BD2C-02363FB1579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941C9C4E-EE8B-AA4F-8CAD-6EEC0B233C86}" type="slidenum">
              <a:rPr lang="sv-SE" altLang="sv-SE">
                <a:latin typeface="Times New Roman" panose="02020603050405020304" pitchFamily="18" charset="0"/>
              </a:rPr>
              <a:pPr algn="r">
                <a:spcBef>
                  <a:spcPct val="0"/>
                </a:spcBef>
              </a:pPr>
              <a:t>21</a:t>
            </a:fld>
            <a:endParaRPr lang="sv-SE" altLang="sv-SE">
              <a:latin typeface="Times New Roman" panose="02020603050405020304" pitchFamily="18" charset="0"/>
            </a:endParaRPr>
          </a:p>
        </p:txBody>
      </p:sp>
      <p:sp>
        <p:nvSpPr>
          <p:cNvPr id="58371" name="Rectangle 2">
            <a:extLst>
              <a:ext uri="{FF2B5EF4-FFF2-40B4-BE49-F238E27FC236}">
                <a16:creationId xmlns:a16="http://schemas.microsoft.com/office/drawing/2014/main" id="{9B44E0D8-6111-3740-8E83-C5A34EA55F6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7FFECE27-9B0F-9645-9D7B-7C81D98438C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latin typeface="Arial" panose="020B0604020202020204" pitchFamily="34" charset="0"/>
              <a:cs typeface="Times New Roman" panose="02020603050405020304" pitchFamily="18" charset="0"/>
            </a:endParaRPr>
          </a:p>
          <a:p>
            <a:pPr eaLnBrk="1" hangingPunct="1"/>
            <a:endParaRPr lang="sv-SE" altLang="sv-SE"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D7C51DFE-36C0-D04A-9F82-BF674DC346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22B644-8EF1-9346-8976-2498C3C5F060}" type="slidenum">
              <a:rPr lang="sv-SE" altLang="sv-SE"/>
              <a:pPr>
                <a:spcBef>
                  <a:spcPct val="0"/>
                </a:spcBef>
              </a:pPr>
              <a:t>22</a:t>
            </a:fld>
            <a:endParaRPr lang="sv-SE" altLang="sv-SE"/>
          </a:p>
        </p:txBody>
      </p:sp>
      <p:sp>
        <p:nvSpPr>
          <p:cNvPr id="60418" name="Rectangle 7">
            <a:extLst>
              <a:ext uri="{FF2B5EF4-FFF2-40B4-BE49-F238E27FC236}">
                <a16:creationId xmlns:a16="http://schemas.microsoft.com/office/drawing/2014/main" id="{59184F05-852B-A74F-89F4-7D28F77B331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96501E96-1224-4246-A39E-E91A676E47C6}" type="slidenum">
              <a:rPr lang="sv-SE" altLang="sv-SE">
                <a:latin typeface="Times New Roman" panose="02020603050405020304" pitchFamily="18" charset="0"/>
              </a:rPr>
              <a:pPr algn="r">
                <a:spcBef>
                  <a:spcPct val="0"/>
                </a:spcBef>
              </a:pPr>
              <a:t>22</a:t>
            </a:fld>
            <a:endParaRPr lang="sv-SE" altLang="sv-SE">
              <a:latin typeface="Times New Roman" panose="02020603050405020304" pitchFamily="18" charset="0"/>
            </a:endParaRPr>
          </a:p>
        </p:txBody>
      </p:sp>
      <p:sp>
        <p:nvSpPr>
          <p:cNvPr id="60419" name="Rectangle 2">
            <a:extLst>
              <a:ext uri="{FF2B5EF4-FFF2-40B4-BE49-F238E27FC236}">
                <a16:creationId xmlns:a16="http://schemas.microsoft.com/office/drawing/2014/main" id="{E623F98D-8401-2D4F-8619-45F2DA246A33}"/>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5B7D0FD9-7054-D441-8736-289525D4A6B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sz="3200" dirty="0">
                <a:latin typeface="Arial" panose="020B0604020202020204" pitchFamily="34" charset="0"/>
                <a:cs typeface="Times New Roman" panose="02020603050405020304" pitchFamily="18" charset="0"/>
              </a:rPr>
              <a:t>När går anmälningstiden ut?</a:t>
            </a:r>
            <a:br>
              <a:rPr lang="sv-SE" altLang="sv-SE" sz="3200" dirty="0">
                <a:latin typeface="Arial" panose="020B0604020202020204" pitchFamily="34" charset="0"/>
                <a:cs typeface="Times New Roman" panose="02020603050405020304" pitchFamily="18" charset="0"/>
              </a:rPr>
            </a:br>
            <a:r>
              <a:rPr lang="sv-SE" altLang="sv-SE" sz="3200" dirty="0">
                <a:latin typeface="Arial" panose="020B0604020202020204" pitchFamily="34" charset="0"/>
                <a:cs typeface="Times New Roman" panose="02020603050405020304" pitchFamily="18" charset="0"/>
              </a:rPr>
              <a:t>När öppnar depån?</a:t>
            </a:r>
          </a:p>
          <a:p>
            <a:pPr eaLnBrk="1" hangingPunct="1"/>
            <a:r>
              <a:rPr lang="sv-SE" altLang="sv-SE" sz="3200" dirty="0">
                <a:latin typeface="Arial" panose="020B0604020202020204" pitchFamily="34" charset="0"/>
                <a:cs typeface="Times New Roman" panose="02020603050405020304" pitchFamily="18" charset="0"/>
              </a:rPr>
              <a:t>Vilka tider gäller för anmälan och besiktning på tävlingsplatsen?</a:t>
            </a:r>
          </a:p>
          <a:p>
            <a:pPr eaLnBrk="1" hangingPunct="1"/>
            <a:r>
              <a:rPr lang="sv-SE" altLang="sv-SE" sz="3200" dirty="0">
                <a:latin typeface="Arial" panose="020B0604020202020204" pitchFamily="34" charset="0"/>
                <a:cs typeface="Times New Roman" panose="02020603050405020304" pitchFamily="18" charset="0"/>
              </a:rPr>
              <a:t>En anmälan till tävling är bindande dvs ett avtal mellan den tävlande och arrangören.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26686FA3-82FA-7B44-A398-9D52FAED8E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13C45C-6D6A-1B41-9967-BA7D6079BD73}" type="slidenum">
              <a:rPr lang="sv-SE" altLang="sv-SE"/>
              <a:pPr>
                <a:spcBef>
                  <a:spcPct val="0"/>
                </a:spcBef>
              </a:pPr>
              <a:t>23</a:t>
            </a:fld>
            <a:endParaRPr lang="sv-SE" altLang="sv-SE"/>
          </a:p>
        </p:txBody>
      </p:sp>
      <p:sp>
        <p:nvSpPr>
          <p:cNvPr id="62466" name="Rectangle 7">
            <a:extLst>
              <a:ext uri="{FF2B5EF4-FFF2-40B4-BE49-F238E27FC236}">
                <a16:creationId xmlns:a16="http://schemas.microsoft.com/office/drawing/2014/main" id="{93B8582A-F595-D749-8664-9F487817F13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5BC8AB76-4B54-9F41-B81A-D5EA917F6B43}" type="slidenum">
              <a:rPr lang="sv-SE" altLang="sv-SE">
                <a:latin typeface="Times New Roman" panose="02020603050405020304" pitchFamily="18" charset="0"/>
              </a:rPr>
              <a:pPr algn="r">
                <a:spcBef>
                  <a:spcPct val="0"/>
                </a:spcBef>
              </a:pPr>
              <a:t>23</a:t>
            </a:fld>
            <a:endParaRPr lang="sv-SE" altLang="sv-SE">
              <a:latin typeface="Times New Roman" panose="02020603050405020304" pitchFamily="18" charset="0"/>
            </a:endParaRPr>
          </a:p>
        </p:txBody>
      </p:sp>
      <p:sp>
        <p:nvSpPr>
          <p:cNvPr id="62467" name="Rectangle 2">
            <a:extLst>
              <a:ext uri="{FF2B5EF4-FFF2-40B4-BE49-F238E27FC236}">
                <a16:creationId xmlns:a16="http://schemas.microsoft.com/office/drawing/2014/main" id="{03348E6C-FDDC-534A-8984-EDC9CD9EA5DE}"/>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B8E4B244-F9FB-054C-9580-3C223BD77F0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latin typeface="Arial" panose="020B0604020202020204" pitchFamily="34" charset="0"/>
              </a:rPr>
              <a:t>Funktionärer enligt listan kan variera från tävling till tävling.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E73D3967-9174-724A-A766-504843860A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475DF5-85DD-6547-84C2-99680E3722D0}" type="slidenum">
              <a:rPr lang="sv-SE" altLang="sv-SE"/>
              <a:pPr>
                <a:spcBef>
                  <a:spcPct val="0"/>
                </a:spcBef>
              </a:pPr>
              <a:t>24</a:t>
            </a:fld>
            <a:endParaRPr lang="sv-SE" altLang="sv-SE"/>
          </a:p>
        </p:txBody>
      </p:sp>
      <p:sp>
        <p:nvSpPr>
          <p:cNvPr id="64514" name="Rectangle 2">
            <a:extLst>
              <a:ext uri="{FF2B5EF4-FFF2-40B4-BE49-F238E27FC236}">
                <a16:creationId xmlns:a16="http://schemas.microsoft.com/office/drawing/2014/main" id="{BDCAC7C3-AD1B-0247-924D-3092439A69C1}"/>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3426BD10-ED52-654B-87C0-021E0A878B0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78D20BAE-5404-7047-A0F9-C5D88FDA22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44D0A2-BEEA-DF4E-A1EC-C0CBB96D6B3C}" type="slidenum">
              <a:rPr lang="sv-SE" altLang="sv-SE"/>
              <a:pPr>
                <a:spcBef>
                  <a:spcPct val="0"/>
                </a:spcBef>
              </a:pPr>
              <a:t>25</a:t>
            </a:fld>
            <a:endParaRPr lang="sv-SE" altLang="sv-SE"/>
          </a:p>
        </p:txBody>
      </p:sp>
      <p:sp>
        <p:nvSpPr>
          <p:cNvPr id="66562" name="Rectangle 7">
            <a:extLst>
              <a:ext uri="{FF2B5EF4-FFF2-40B4-BE49-F238E27FC236}">
                <a16:creationId xmlns:a16="http://schemas.microsoft.com/office/drawing/2014/main" id="{5AAFF0EF-E54C-A14A-9CB2-E76CB82F014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A36B4E77-DF3C-A24A-87CE-D726D6382CF0}" type="slidenum">
              <a:rPr lang="sv-SE" altLang="sv-SE">
                <a:latin typeface="Times New Roman" panose="02020603050405020304" pitchFamily="18" charset="0"/>
              </a:rPr>
              <a:pPr algn="r">
                <a:spcBef>
                  <a:spcPct val="0"/>
                </a:spcBef>
              </a:pPr>
              <a:t>25</a:t>
            </a:fld>
            <a:endParaRPr lang="sv-SE" altLang="sv-SE">
              <a:latin typeface="Times New Roman" panose="02020603050405020304" pitchFamily="18" charset="0"/>
            </a:endParaRPr>
          </a:p>
        </p:txBody>
      </p:sp>
      <p:sp>
        <p:nvSpPr>
          <p:cNvPr id="66563" name="Rectangle 2">
            <a:extLst>
              <a:ext uri="{FF2B5EF4-FFF2-40B4-BE49-F238E27FC236}">
                <a16:creationId xmlns:a16="http://schemas.microsoft.com/office/drawing/2014/main" id="{8D4D40EE-3563-0542-8E7C-CD151C69D2C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2F616D39-C4E8-AE44-BFF5-898DD0A06EC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b="1" u="sng" dirty="0">
                <a:latin typeface="Arial" panose="020B0604020202020204" pitchFamily="34" charset="0"/>
                <a:cs typeface="Times New Roman" panose="02020603050405020304" pitchFamily="18" charset="0"/>
              </a:rPr>
              <a:t>Anmälan och besiktning</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När du anländer till tävlingen får man uppsöka en plats i depån. När du förflyttar bilen inom detta område måste du vara försiktig, MAX FART ÄR GÅFART.</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Vid anmälningssekretariatet anmäler du dig så att </a:t>
            </a:r>
            <a:r>
              <a:rPr lang="sv-SE" altLang="sv-SE" dirty="0" err="1">
                <a:latin typeface="Arial" panose="020B0604020202020204" pitchFamily="34" charset="0"/>
                <a:cs typeface="Times New Roman" panose="02020603050405020304" pitchFamily="18" charset="0"/>
              </a:rPr>
              <a:t>arangören</a:t>
            </a:r>
            <a:r>
              <a:rPr lang="sv-SE" altLang="sv-SE" dirty="0">
                <a:latin typeface="Arial" panose="020B0604020202020204" pitchFamily="34" charset="0"/>
                <a:cs typeface="Times New Roman" panose="02020603050405020304" pitchFamily="18" charset="0"/>
              </a:rPr>
              <a:t> kan pricka av dig,</a:t>
            </a:r>
          </a:p>
          <a:p>
            <a:pPr eaLnBrk="1" hangingPunct="1"/>
            <a:r>
              <a:rPr lang="sv-SE" altLang="sv-SE" dirty="0">
                <a:latin typeface="Arial" panose="020B0604020202020204" pitchFamily="34" charset="0"/>
                <a:cs typeface="Times New Roman" panose="02020603050405020304" pitchFamily="18" charset="0"/>
              </a:rPr>
              <a:t>du visar din licens och betalar din startavgift.</a:t>
            </a:r>
          </a:p>
          <a:p>
            <a:pPr eaLnBrk="1" hangingPunct="1"/>
            <a:endParaRPr lang="sv-SE" altLang="sv-SE" b="1" u="sng" dirty="0">
              <a:latin typeface="Arial" panose="020B0604020202020204" pitchFamily="34" charset="0"/>
              <a:cs typeface="Times New Roman" panose="02020603050405020304" pitchFamily="18" charset="0"/>
            </a:endParaRPr>
          </a:p>
          <a:p>
            <a:pPr eaLnBrk="1" hangingPunct="1"/>
            <a:r>
              <a:rPr lang="sv-SE" altLang="sv-SE" b="1" u="sng" dirty="0">
                <a:latin typeface="Arial" panose="020B0604020202020204" pitchFamily="34" charset="0"/>
                <a:cs typeface="Times New Roman" panose="02020603050405020304" pitchFamily="18" charset="0"/>
              </a:rPr>
              <a:t>Teknisk kontroll av bilen (besiktning)</a:t>
            </a:r>
            <a:endParaRPr lang="sv-SE" altLang="sv-SE" dirty="0">
              <a:latin typeface="Arial" panose="020B0604020202020204" pitchFamily="34" charset="0"/>
              <a:cs typeface="Times New Roman" panose="02020603050405020304" pitchFamily="18" charset="0"/>
            </a:endParaRP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Nu gäller det att du har bilen byggd och godkänd enligt de tekniska regler som gäller.</a:t>
            </a:r>
          </a:p>
          <a:p>
            <a:pPr eaLnBrk="1" hangingPunct="1"/>
            <a:r>
              <a:rPr lang="sv-SE" altLang="sv-SE" dirty="0">
                <a:latin typeface="Arial" panose="020B0604020202020204" pitchFamily="34" charset="0"/>
                <a:cs typeface="Times New Roman" panose="02020603050405020304" pitchFamily="18" charset="0"/>
              </a:rPr>
              <a:t>Det ställs även krav på din personliga skyddsutrustning.</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Besiktningen sker på anvisad plats inom tävlingsområdet, OBS endast förare och bil skall närvara vid besiktningen. Den personliga utrustningen skall även vara med under </a:t>
            </a:r>
            <a:r>
              <a:rPr lang="sv-SE" altLang="sv-SE" dirty="0" err="1">
                <a:latin typeface="Arial" panose="020B0604020202020204" pitchFamily="34" charset="0"/>
                <a:cs typeface="Times New Roman" panose="02020603050405020304" pitchFamily="18" charset="0"/>
              </a:rPr>
              <a:t>besikningen</a:t>
            </a:r>
            <a:r>
              <a:rPr lang="sv-SE" altLang="sv-SE" dirty="0">
                <a:latin typeface="Arial" panose="020B0604020202020204" pitchFamily="34" charset="0"/>
                <a:cs typeface="Times New Roman" panose="02020603050405020304" pitchFamily="18" charset="0"/>
              </a:rPr>
              <a:t>.</a:t>
            </a:r>
          </a:p>
          <a:p>
            <a:pPr eaLnBrk="1" hangingPunct="1"/>
            <a:endParaRPr lang="sv-SE" altLang="sv-SE"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EA3312EF-308A-CF41-B1D1-9EC2B8605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BB14CE-3EB1-3E48-9188-3A7225F0DEA7}" type="slidenum">
              <a:rPr lang="sv-SE" altLang="sv-SE"/>
              <a:pPr>
                <a:spcBef>
                  <a:spcPct val="0"/>
                </a:spcBef>
              </a:pPr>
              <a:t>26</a:t>
            </a:fld>
            <a:endParaRPr lang="sv-SE" altLang="sv-SE"/>
          </a:p>
        </p:txBody>
      </p:sp>
      <p:sp>
        <p:nvSpPr>
          <p:cNvPr id="68610" name="Rectangle 2">
            <a:extLst>
              <a:ext uri="{FF2B5EF4-FFF2-40B4-BE49-F238E27FC236}">
                <a16:creationId xmlns:a16="http://schemas.microsoft.com/office/drawing/2014/main" id="{7A17DDE7-BC7E-6C45-AA65-4F5BFB3A7E58}"/>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360C51A8-D93A-5D42-BAAA-4F41B556024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280D1DBE-877A-1A4D-8F6F-42749B07C6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205439-3E79-144A-AFA0-FFAB49ED528F}" type="slidenum">
              <a:rPr lang="sv-SE" altLang="sv-SE"/>
              <a:pPr>
                <a:spcBef>
                  <a:spcPct val="0"/>
                </a:spcBef>
              </a:pPr>
              <a:t>27</a:t>
            </a:fld>
            <a:endParaRPr lang="sv-SE" altLang="sv-SE"/>
          </a:p>
        </p:txBody>
      </p:sp>
      <p:sp>
        <p:nvSpPr>
          <p:cNvPr id="52226" name="Rectangle 2">
            <a:extLst>
              <a:ext uri="{FF2B5EF4-FFF2-40B4-BE49-F238E27FC236}">
                <a16:creationId xmlns:a16="http://schemas.microsoft.com/office/drawing/2014/main" id="{E700E70F-2781-DF4F-BB43-29A4261DD119}"/>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79AA843A-F373-DF49-AFBF-DD4596E513B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CA528787-018A-484F-B686-F3BF8232DB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4E2DD3-D88A-B24D-A2F0-42DD7F9FF22D}" type="slidenum">
              <a:rPr lang="sv-SE" altLang="sv-SE"/>
              <a:pPr>
                <a:spcBef>
                  <a:spcPct val="0"/>
                </a:spcBef>
              </a:pPr>
              <a:t>28</a:t>
            </a:fld>
            <a:endParaRPr lang="sv-SE" altLang="sv-SE"/>
          </a:p>
        </p:txBody>
      </p:sp>
      <p:sp>
        <p:nvSpPr>
          <p:cNvPr id="70658" name="Rectangle 7">
            <a:extLst>
              <a:ext uri="{FF2B5EF4-FFF2-40B4-BE49-F238E27FC236}">
                <a16:creationId xmlns:a16="http://schemas.microsoft.com/office/drawing/2014/main" id="{C86249C0-2D5E-E94C-A4D8-36062FC8EBE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AC36E6C3-5DA1-AC46-B6D9-F051B1B7574F}" type="slidenum">
              <a:rPr lang="sv-SE" altLang="sv-SE">
                <a:latin typeface="Times New Roman" panose="02020603050405020304" pitchFamily="18" charset="0"/>
              </a:rPr>
              <a:pPr algn="r">
                <a:spcBef>
                  <a:spcPct val="0"/>
                </a:spcBef>
              </a:pPr>
              <a:t>28</a:t>
            </a:fld>
            <a:endParaRPr lang="sv-SE" altLang="sv-SE">
              <a:latin typeface="Times New Roman" panose="02020603050405020304" pitchFamily="18" charset="0"/>
            </a:endParaRPr>
          </a:p>
        </p:txBody>
      </p:sp>
      <p:sp>
        <p:nvSpPr>
          <p:cNvPr id="70659" name="Rectangle 2">
            <a:extLst>
              <a:ext uri="{FF2B5EF4-FFF2-40B4-BE49-F238E27FC236}">
                <a16:creationId xmlns:a16="http://schemas.microsoft.com/office/drawing/2014/main" id="{94F97F48-B0BE-0D49-8F7B-6F86BBF77600}"/>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49A74076-EFD9-CE43-9EB4-B57CB81FFF3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b="1" u="sng" dirty="0">
                <a:latin typeface="Arial" panose="020B0604020202020204" pitchFamily="34" charset="0"/>
                <a:cs typeface="Times New Roman" panose="02020603050405020304" pitchFamily="18" charset="0"/>
              </a:rPr>
              <a:t>Förarsammanträde</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Före start ska du närvara vid ett förarmöte, här går tävlingsledaren igenom tävlingen och förklarar vissa saker som du har nytta av resten av dagen.</a:t>
            </a:r>
          </a:p>
          <a:p>
            <a:pPr eaLnBrk="1" hangingPunct="1"/>
            <a:r>
              <a:rPr lang="sv-SE" altLang="sv-SE" dirty="0">
                <a:latin typeface="Arial" panose="020B0604020202020204" pitchFamily="34" charset="0"/>
                <a:cs typeface="Times New Roman" panose="02020603050405020304" pitchFamily="18" charset="0"/>
              </a:rPr>
              <a:t>Du får även möjlighet att ställa frågor om något är oklart för dig. På förarsammanträdet presenteras domare, </a:t>
            </a:r>
            <a:r>
              <a:rPr lang="sv-SE" altLang="sv-SE" dirty="0" err="1">
                <a:latin typeface="Arial" panose="020B0604020202020204" pitchFamily="34" charset="0"/>
                <a:cs typeface="Times New Roman" panose="02020603050405020304" pitchFamily="18" charset="0"/>
              </a:rPr>
              <a:t>racecontroler</a:t>
            </a:r>
            <a:r>
              <a:rPr lang="sv-SE" altLang="sv-SE" dirty="0">
                <a:latin typeface="Arial" panose="020B0604020202020204" pitchFamily="34" charset="0"/>
                <a:cs typeface="Times New Roman" panose="02020603050405020304" pitchFamily="18" charset="0"/>
              </a:rPr>
              <a:t>, </a:t>
            </a:r>
            <a:r>
              <a:rPr lang="sv-SE" altLang="sv-SE" dirty="0" err="1">
                <a:latin typeface="Arial" panose="020B0604020202020204" pitchFamily="34" charset="0"/>
                <a:cs typeface="Times New Roman" panose="02020603050405020304" pitchFamily="18" charset="0"/>
              </a:rPr>
              <a:t>förarkontakt</a:t>
            </a:r>
            <a:r>
              <a:rPr lang="sv-SE" altLang="sv-SE" dirty="0">
                <a:latin typeface="Arial" panose="020B0604020202020204" pitchFamily="34" charset="0"/>
                <a:cs typeface="Times New Roman" panose="02020603050405020304" pitchFamily="18" charset="0"/>
              </a:rPr>
              <a:t> och faktafunktionärer för tävlingen.</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Före start ska du även hinna promenera runt banan så du vet hur den ser ut. Banan är indelad i olika avsnitt med utplacerade flaggvakter som via flaggor eller ljussignaler ska varna dig för uppkomna hinder mm under tävlingen. Varje bana har även en huvudpostering där alla flaggor som visas måste du respektera.</a:t>
            </a:r>
            <a:r>
              <a:rPr lang="sv-SE" altLang="sv-SE" dirty="0">
                <a:latin typeface="Arial" panose="020B0604020202020204" pitchFamily="34" charset="0"/>
              </a:rPr>
              <a:t> </a:t>
            </a:r>
          </a:p>
          <a:p>
            <a:pPr eaLnBrk="1" hangingPunct="1"/>
            <a:endParaRPr lang="sv-SE" altLang="sv-SE" dirty="0">
              <a:latin typeface="Arial" panose="020B0604020202020204" pitchFamily="34" charset="0"/>
            </a:endParaRPr>
          </a:p>
          <a:p>
            <a:pPr eaLnBrk="1" hangingPunct="1"/>
            <a:endParaRPr lang="sv-SE" altLang="sv-SE"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A6ED9499-0E11-DA4B-AC53-DE7E70C5C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974D25-9C2E-4F4D-A063-046F151FB7DE}" type="slidenum">
              <a:rPr lang="sv-SE" altLang="sv-SE"/>
              <a:pPr>
                <a:spcBef>
                  <a:spcPct val="0"/>
                </a:spcBef>
              </a:pPr>
              <a:t>29</a:t>
            </a:fld>
            <a:endParaRPr lang="sv-SE" altLang="sv-SE"/>
          </a:p>
        </p:txBody>
      </p:sp>
      <p:sp>
        <p:nvSpPr>
          <p:cNvPr id="72706" name="Rectangle 7">
            <a:extLst>
              <a:ext uri="{FF2B5EF4-FFF2-40B4-BE49-F238E27FC236}">
                <a16:creationId xmlns:a16="http://schemas.microsoft.com/office/drawing/2014/main" id="{4CCFDF2D-B28E-B445-AA23-DA8E8D163CC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71DA54F4-A466-B448-92DF-A7F325F3D738}" type="slidenum">
              <a:rPr lang="sv-SE" altLang="sv-SE">
                <a:latin typeface="Times New Roman" panose="02020603050405020304" pitchFamily="18" charset="0"/>
              </a:rPr>
              <a:pPr algn="r">
                <a:spcBef>
                  <a:spcPct val="0"/>
                </a:spcBef>
              </a:pPr>
              <a:t>29</a:t>
            </a:fld>
            <a:endParaRPr lang="sv-SE" altLang="sv-SE">
              <a:latin typeface="Times New Roman" panose="02020603050405020304" pitchFamily="18" charset="0"/>
            </a:endParaRPr>
          </a:p>
        </p:txBody>
      </p:sp>
      <p:sp>
        <p:nvSpPr>
          <p:cNvPr id="72707" name="Rectangle 2">
            <a:extLst>
              <a:ext uri="{FF2B5EF4-FFF2-40B4-BE49-F238E27FC236}">
                <a16:creationId xmlns:a16="http://schemas.microsoft.com/office/drawing/2014/main" id="{8BC4D9B4-2DCF-3943-92FD-14C5DC87396F}"/>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E300C37A-5AE1-6346-A5A9-C7AC2B9D24E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b="1" u="sng" dirty="0">
                <a:latin typeface="Arial" panose="020B0604020202020204" pitchFamily="34" charset="0"/>
                <a:cs typeface="Times New Roman" panose="02020603050405020304" pitchFamily="18" charset="0"/>
              </a:rPr>
              <a:t>Starten</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När det är dags för start gäller det att du bevakar vilket heat du skall köra. Du skall vara uppmärksammad på funktionärernas anvisningar. Din plats på startlinjen lottas i första kvalomgången och du blir anvisad var du ska stå.</a:t>
            </a:r>
          </a:p>
          <a:p>
            <a:pPr eaLnBrk="1" hangingPunct="1"/>
            <a:r>
              <a:rPr lang="sv-SE" altLang="sv-SE" dirty="0">
                <a:latin typeface="Arial" panose="020B0604020202020204" pitchFamily="34" charset="0"/>
                <a:cs typeface="Times New Roman" panose="02020603050405020304" pitchFamily="18" charset="0"/>
              </a:rPr>
              <a:t>Nu gäller det att du har din personliga utrustning på dig och är beredd till start.</a:t>
            </a:r>
          </a:p>
          <a:p>
            <a:pPr eaLnBrk="1" hangingPunct="1"/>
            <a:r>
              <a:rPr lang="sv-SE" altLang="sv-SE" dirty="0">
                <a:latin typeface="Arial" panose="020B0604020202020204" pitchFamily="34" charset="0"/>
                <a:cs typeface="Times New Roman" panose="02020603050405020304" pitchFamily="18" charset="0"/>
              </a:rPr>
              <a:t>Tjuvstarter är inte tillåtet!</a:t>
            </a:r>
            <a:endParaRPr lang="sv-SE" altLang="sv-SE"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339A25AA-D81D-4E44-9098-9F94A517C2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E7110D-244A-AE43-ADC1-E151E0E67F61}" type="slidenum">
              <a:rPr lang="sv-SE" altLang="sv-SE"/>
              <a:pPr>
                <a:spcBef>
                  <a:spcPct val="0"/>
                </a:spcBef>
              </a:pPr>
              <a:t>3</a:t>
            </a:fld>
            <a:endParaRPr lang="sv-SE" altLang="sv-SE"/>
          </a:p>
        </p:txBody>
      </p:sp>
      <p:sp>
        <p:nvSpPr>
          <p:cNvPr id="19458" name="Rectangle 7">
            <a:extLst>
              <a:ext uri="{FF2B5EF4-FFF2-40B4-BE49-F238E27FC236}">
                <a16:creationId xmlns:a16="http://schemas.microsoft.com/office/drawing/2014/main" id="{DC67DB0F-B881-AB49-B63C-4C59ACA0BE4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E49C7C15-9BDC-3E49-94A3-D825B5FB04B9}" type="slidenum">
              <a:rPr lang="sv-SE" altLang="sv-SE">
                <a:latin typeface="Times New Roman" panose="02020603050405020304" pitchFamily="18" charset="0"/>
              </a:rPr>
              <a:pPr algn="r">
                <a:spcBef>
                  <a:spcPct val="0"/>
                </a:spcBef>
              </a:pPr>
              <a:t>3</a:t>
            </a:fld>
            <a:endParaRPr lang="sv-SE" altLang="sv-SE">
              <a:latin typeface="Times New Roman" panose="02020603050405020304" pitchFamily="18" charset="0"/>
            </a:endParaRPr>
          </a:p>
        </p:txBody>
      </p:sp>
      <p:sp>
        <p:nvSpPr>
          <p:cNvPr id="19459" name="Rectangle 2">
            <a:extLst>
              <a:ext uri="{FF2B5EF4-FFF2-40B4-BE49-F238E27FC236}">
                <a16:creationId xmlns:a16="http://schemas.microsoft.com/office/drawing/2014/main" id="{A7F7F791-2AA7-2D4D-BCCD-B739C42958DD}"/>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A527B4FE-D4D2-B64F-9D16-DA452B21044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B32CD425-EECD-C448-B7FE-CFA37C9CC5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E7FFA2-E134-F64D-B799-5CC54C104644}" type="slidenum">
              <a:rPr lang="sv-SE" altLang="sv-SE"/>
              <a:pPr>
                <a:spcBef>
                  <a:spcPct val="0"/>
                </a:spcBef>
              </a:pPr>
              <a:t>30</a:t>
            </a:fld>
            <a:endParaRPr lang="sv-SE" altLang="sv-SE"/>
          </a:p>
        </p:txBody>
      </p:sp>
      <p:sp>
        <p:nvSpPr>
          <p:cNvPr id="74754" name="Rectangle 2">
            <a:extLst>
              <a:ext uri="{FF2B5EF4-FFF2-40B4-BE49-F238E27FC236}">
                <a16:creationId xmlns:a16="http://schemas.microsoft.com/office/drawing/2014/main" id="{E7E4078E-BD2C-0340-8BC2-DC01D8DD2A67}"/>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8D597E6E-B65C-F944-B6A6-427EC7FE4AA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230795B5-8810-2E48-87EC-C9C8AF13F7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954009-A5AA-AE42-9E12-7A77E7E24FC9}" type="slidenum">
              <a:rPr lang="sv-SE" altLang="sv-SE"/>
              <a:pPr>
                <a:spcBef>
                  <a:spcPct val="0"/>
                </a:spcBef>
              </a:pPr>
              <a:t>31</a:t>
            </a:fld>
            <a:endParaRPr lang="sv-SE" altLang="sv-SE"/>
          </a:p>
        </p:txBody>
      </p:sp>
      <p:sp>
        <p:nvSpPr>
          <p:cNvPr id="76802" name="Rectangle 2">
            <a:extLst>
              <a:ext uri="{FF2B5EF4-FFF2-40B4-BE49-F238E27FC236}">
                <a16:creationId xmlns:a16="http://schemas.microsoft.com/office/drawing/2014/main" id="{F44DB8C4-CDE6-5A4E-A73F-6A8753A5A011}"/>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DC9D6690-A3E3-E64C-81B7-7D46EB6714D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latin typeface="Arial" panose="020B0604020202020204" pitchFamily="34" charset="0"/>
              </a:rPr>
              <a:t>Vid SM och Cuptävlingar används samma startnummer hela säsongen. Anvisningar finns i regelverket.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D0418F92-0A83-F542-9019-613FD60E0B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74B3DD-ED9C-EA43-9ED4-BA274978458F}" type="slidenum">
              <a:rPr lang="sv-SE" altLang="sv-SE"/>
              <a:pPr>
                <a:spcBef>
                  <a:spcPct val="0"/>
                </a:spcBef>
              </a:pPr>
              <a:t>32</a:t>
            </a:fld>
            <a:endParaRPr lang="sv-SE" altLang="sv-SE"/>
          </a:p>
        </p:txBody>
      </p:sp>
      <p:sp>
        <p:nvSpPr>
          <p:cNvPr id="78850" name="Rectangle 2">
            <a:extLst>
              <a:ext uri="{FF2B5EF4-FFF2-40B4-BE49-F238E27FC236}">
                <a16:creationId xmlns:a16="http://schemas.microsoft.com/office/drawing/2014/main" id="{5DBCC4EC-CC8C-D24E-9BCD-024AEE78C98C}"/>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D25930B9-E527-6847-80AB-02515C38CAA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latin typeface="Arial" panose="020B0604020202020204" pitchFamily="34" charset="0"/>
              </a:rPr>
              <a:t>Det är även vanligt förekommande med </a:t>
            </a:r>
            <a:r>
              <a:rPr lang="sv-SE" altLang="sv-SE" dirty="0" err="1">
                <a:latin typeface="Arial" panose="020B0604020202020204" pitchFamily="34" charset="0"/>
              </a:rPr>
              <a:t>sk</a:t>
            </a:r>
            <a:r>
              <a:rPr lang="sv-SE" altLang="sv-SE" dirty="0">
                <a:latin typeface="Arial" panose="020B0604020202020204" pitchFamily="34" charset="0"/>
              </a:rPr>
              <a:t> ”Pixeltavlor”, rektangulära tavlor med ljusdioder som anger Ready to race och ersätter ovanstående flaggor.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4DB49A0D-6686-2B40-9593-3D6146C1C5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53580E-B13B-CC4A-A585-A6A89422156F}" type="slidenum">
              <a:rPr lang="sv-SE" altLang="sv-SE"/>
              <a:pPr>
                <a:spcBef>
                  <a:spcPct val="0"/>
                </a:spcBef>
              </a:pPr>
              <a:t>33</a:t>
            </a:fld>
            <a:endParaRPr lang="sv-SE" altLang="sv-SE"/>
          </a:p>
        </p:txBody>
      </p:sp>
      <p:sp>
        <p:nvSpPr>
          <p:cNvPr id="80898" name="Rectangle 2">
            <a:extLst>
              <a:ext uri="{FF2B5EF4-FFF2-40B4-BE49-F238E27FC236}">
                <a16:creationId xmlns:a16="http://schemas.microsoft.com/office/drawing/2014/main" id="{4D9D8BF3-DEB3-7A4C-A392-E47A2E068F42}"/>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9E8C33AF-CF87-4149-9BD8-B27222619FE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89667147-E580-C044-9419-9B809F3AEF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6A4EC2-4C35-E841-BBC4-FB748CF76F3C}" type="slidenum">
              <a:rPr lang="sv-SE" altLang="sv-SE"/>
              <a:pPr>
                <a:spcBef>
                  <a:spcPct val="0"/>
                </a:spcBef>
              </a:pPr>
              <a:t>34</a:t>
            </a:fld>
            <a:endParaRPr lang="sv-SE" altLang="sv-SE"/>
          </a:p>
        </p:txBody>
      </p:sp>
      <p:sp>
        <p:nvSpPr>
          <p:cNvPr id="82946" name="Rectangle 7">
            <a:extLst>
              <a:ext uri="{FF2B5EF4-FFF2-40B4-BE49-F238E27FC236}">
                <a16:creationId xmlns:a16="http://schemas.microsoft.com/office/drawing/2014/main" id="{B117BCF3-C626-E848-863F-1FC636BBACD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C08B76D8-737D-714D-AA4A-BEB106CFCB0E}" type="slidenum">
              <a:rPr lang="sv-SE" altLang="sv-SE">
                <a:latin typeface="Times New Roman" panose="02020603050405020304" pitchFamily="18" charset="0"/>
              </a:rPr>
              <a:pPr algn="r">
                <a:spcBef>
                  <a:spcPct val="0"/>
                </a:spcBef>
              </a:pPr>
              <a:t>34</a:t>
            </a:fld>
            <a:endParaRPr lang="sv-SE" altLang="sv-SE">
              <a:latin typeface="Times New Roman" panose="02020603050405020304" pitchFamily="18" charset="0"/>
            </a:endParaRPr>
          </a:p>
        </p:txBody>
      </p:sp>
      <p:sp>
        <p:nvSpPr>
          <p:cNvPr id="82947" name="Rectangle 2">
            <a:extLst>
              <a:ext uri="{FF2B5EF4-FFF2-40B4-BE49-F238E27FC236}">
                <a16:creationId xmlns:a16="http://schemas.microsoft.com/office/drawing/2014/main" id="{939C5072-F1E6-AB4A-8BE4-86E0BC4B1A2D}"/>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7F38FC49-C1A9-7646-B666-022E39D62AB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b="1" u="sng" dirty="0">
                <a:latin typeface="Arial" panose="020B0604020202020204" pitchFamily="34" charset="0"/>
                <a:cs typeface="Times New Roman" panose="02020603050405020304" pitchFamily="18" charset="0"/>
              </a:rPr>
              <a:t>Körregler</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Under tävlingens gång måste du respektera de kör regler som gäller. Förare ska uppträda på ett sportligt och ansvarsfullt sätt.</a:t>
            </a:r>
          </a:p>
          <a:p>
            <a:pPr eaLnBrk="1" hangingPunct="1"/>
            <a:r>
              <a:rPr lang="sv-SE" altLang="sv-SE" dirty="0">
                <a:latin typeface="Arial" panose="020B0604020202020204" pitchFamily="34" charset="0"/>
                <a:cs typeface="Times New Roman" panose="02020603050405020304" pitchFamily="18" charset="0"/>
              </a:rPr>
              <a:t> </a:t>
            </a:r>
            <a:r>
              <a:rPr lang="sv-SE" altLang="sv-SE" b="1" dirty="0">
                <a:latin typeface="Arial" panose="020B0604020202020204" pitchFamily="34" charset="0"/>
                <a:cs typeface="Times New Roman" panose="02020603050405020304" pitchFamily="18" charset="0"/>
              </a:rPr>
              <a:t>Påkörningar bakifrån är absolut förbjudet</a:t>
            </a:r>
            <a:r>
              <a:rPr lang="sv-SE" altLang="sv-SE" dirty="0">
                <a:latin typeface="Arial" panose="020B0604020202020204" pitchFamily="34" charset="0"/>
                <a:cs typeface="Times New Roman" panose="02020603050405020304" pitchFamily="18" charset="0"/>
              </a:rPr>
              <a:t>.</a:t>
            </a:r>
          </a:p>
          <a:p>
            <a:pPr eaLnBrk="1" hangingPunct="1"/>
            <a:r>
              <a:rPr lang="sv-SE" altLang="sv-SE" dirty="0">
                <a:latin typeface="Arial" panose="020B0604020202020204" pitchFamily="34" charset="0"/>
                <a:cs typeface="Times New Roman" panose="02020603050405020304" pitchFamily="18" charset="0"/>
              </a:rPr>
              <a:t>Du får inte gena och köra utanför banmarkeringar, skulle du av någon anledning komma utanför banan, måste du vänta tills du inte hindrar någon vid inkörning på banan igen.</a:t>
            </a:r>
          </a:p>
          <a:p>
            <a:pPr eaLnBrk="1" hangingPunct="1"/>
            <a:r>
              <a:rPr lang="sv-SE" altLang="sv-SE" dirty="0">
                <a:latin typeface="Arial" panose="020B0604020202020204" pitchFamily="34" charset="0"/>
                <a:cs typeface="Times New Roman" panose="02020603050405020304" pitchFamily="18" charset="0"/>
              </a:rPr>
              <a:t>Du får heller aldrig köra mot färdriktningen.</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Skulle du få stopp på din bil, måste du lämna den och ställa dig själv i säkerhet,</a:t>
            </a:r>
          </a:p>
          <a:p>
            <a:pPr eaLnBrk="1" hangingPunct="1"/>
            <a:r>
              <a:rPr lang="sv-SE" altLang="sv-SE" dirty="0">
                <a:latin typeface="Arial" panose="020B0604020202020204" pitchFamily="34" charset="0"/>
                <a:cs typeface="Times New Roman" panose="02020603050405020304" pitchFamily="18" charset="0"/>
              </a:rPr>
              <a:t>du får aldrig försöka laga din bil ute på banan. Skulle du få ett tekniskt fel på din bil som bedöms som en säkerhetsrisk får du en </a:t>
            </a:r>
          </a:p>
          <a:p>
            <a:pPr eaLnBrk="1" hangingPunct="1"/>
            <a:r>
              <a:rPr lang="sv-SE" altLang="sv-SE" dirty="0">
                <a:latin typeface="Arial" panose="020B0604020202020204" pitchFamily="34" charset="0"/>
                <a:cs typeface="Times New Roman" panose="02020603050405020304" pitchFamily="18" charset="0"/>
              </a:rPr>
              <a:t>teknisk flagga som betyder att du måste köra i depå och reparera felet innan nästa start.</a:t>
            </a:r>
            <a:r>
              <a:rPr lang="sv-SE" altLang="sv-SE" dirty="0">
                <a:latin typeface="Arial" panose="020B0604020202020204" pitchFamily="34" charset="0"/>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ACAB1FF6-6762-4640-964C-BFEFDA529E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13A37C-EE30-8B4F-B36B-71CA1B5BE5E4}" type="slidenum">
              <a:rPr lang="sv-SE" altLang="sv-SE"/>
              <a:pPr>
                <a:spcBef>
                  <a:spcPct val="0"/>
                </a:spcBef>
              </a:pPr>
              <a:t>35</a:t>
            </a:fld>
            <a:endParaRPr lang="sv-SE" altLang="sv-SE"/>
          </a:p>
        </p:txBody>
      </p:sp>
      <p:sp>
        <p:nvSpPr>
          <p:cNvPr id="84994" name="Rectangle 2">
            <a:extLst>
              <a:ext uri="{FF2B5EF4-FFF2-40B4-BE49-F238E27FC236}">
                <a16:creationId xmlns:a16="http://schemas.microsoft.com/office/drawing/2014/main" id="{C81DEA33-F323-F84E-8821-690D48275AF2}"/>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D4060F20-D82B-0843-A4AD-A60DD03B2BA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563DB6D9-2BC1-FD4C-900A-A1C551C91A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ABF82F-0877-3B43-B46F-44EB2BE3D35F}" type="slidenum">
              <a:rPr lang="sv-SE" altLang="sv-SE"/>
              <a:pPr>
                <a:spcBef>
                  <a:spcPct val="0"/>
                </a:spcBef>
              </a:pPr>
              <a:t>36</a:t>
            </a:fld>
            <a:endParaRPr lang="sv-SE" altLang="sv-SE"/>
          </a:p>
        </p:txBody>
      </p:sp>
      <p:sp>
        <p:nvSpPr>
          <p:cNvPr id="87042" name="Rectangle 2">
            <a:extLst>
              <a:ext uri="{FF2B5EF4-FFF2-40B4-BE49-F238E27FC236}">
                <a16:creationId xmlns:a16="http://schemas.microsoft.com/office/drawing/2014/main" id="{4821DBB9-0B7D-2846-BE0E-5F7601D724EC}"/>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D365DC0F-ED23-4B4E-BDEB-60B85754619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F0F308CB-8D1E-FD4B-9502-AB180944D9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89496B-E6FD-3345-85CB-EECB34FC9C13}" type="slidenum">
              <a:rPr lang="sv-SE" altLang="sv-SE"/>
              <a:pPr>
                <a:spcBef>
                  <a:spcPct val="0"/>
                </a:spcBef>
              </a:pPr>
              <a:t>37</a:t>
            </a:fld>
            <a:endParaRPr lang="sv-SE" altLang="sv-SE"/>
          </a:p>
        </p:txBody>
      </p:sp>
      <p:sp>
        <p:nvSpPr>
          <p:cNvPr id="89090" name="Rectangle 7">
            <a:extLst>
              <a:ext uri="{FF2B5EF4-FFF2-40B4-BE49-F238E27FC236}">
                <a16:creationId xmlns:a16="http://schemas.microsoft.com/office/drawing/2014/main" id="{F1297F3F-08B1-4549-A504-7589E8F77B4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6B60DAD7-4C45-4443-AB07-25C44E81223E}" type="slidenum">
              <a:rPr lang="sv-SE" altLang="sv-SE">
                <a:latin typeface="Times New Roman" panose="02020603050405020304" pitchFamily="18" charset="0"/>
              </a:rPr>
              <a:pPr algn="r">
                <a:spcBef>
                  <a:spcPct val="0"/>
                </a:spcBef>
              </a:pPr>
              <a:t>37</a:t>
            </a:fld>
            <a:endParaRPr lang="sv-SE" altLang="sv-SE">
              <a:latin typeface="Times New Roman" panose="02020603050405020304" pitchFamily="18" charset="0"/>
            </a:endParaRPr>
          </a:p>
        </p:txBody>
      </p:sp>
      <p:sp>
        <p:nvSpPr>
          <p:cNvPr id="89091" name="Rectangle 2">
            <a:extLst>
              <a:ext uri="{FF2B5EF4-FFF2-40B4-BE49-F238E27FC236}">
                <a16:creationId xmlns:a16="http://schemas.microsoft.com/office/drawing/2014/main" id="{89FA7A11-14D2-A641-AE13-64CF7086635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C0988423-C1B7-6844-AC0E-F313E0DDB15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latin typeface="Arial" panose="020B0604020202020204" pitchFamily="34" charset="0"/>
              <a:cs typeface="Times New Roman" panose="02020603050405020304" pitchFamily="18" charset="0"/>
            </a:endParaRPr>
          </a:p>
          <a:p>
            <a:pPr eaLnBrk="1" hangingPunct="1"/>
            <a:endParaRPr lang="sv-SE" altLang="sv-SE"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42B4D339-001D-EA44-8AC8-784D77782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7BBA55-F820-E544-AA3A-267D35D81846}" type="slidenum">
              <a:rPr lang="sv-SE" altLang="sv-SE"/>
              <a:pPr>
                <a:spcBef>
                  <a:spcPct val="0"/>
                </a:spcBef>
              </a:pPr>
              <a:t>38</a:t>
            </a:fld>
            <a:endParaRPr lang="sv-SE" altLang="sv-SE"/>
          </a:p>
        </p:txBody>
      </p:sp>
      <p:sp>
        <p:nvSpPr>
          <p:cNvPr id="91138" name="Rectangle 7">
            <a:extLst>
              <a:ext uri="{FF2B5EF4-FFF2-40B4-BE49-F238E27FC236}">
                <a16:creationId xmlns:a16="http://schemas.microsoft.com/office/drawing/2014/main" id="{D2B1B24B-B8D2-F24A-B6C1-A01A541065E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3558F34B-3779-DA48-9678-C3C42545B4FB}" type="slidenum">
              <a:rPr lang="sv-SE" altLang="sv-SE">
                <a:latin typeface="Times New Roman" panose="02020603050405020304" pitchFamily="18" charset="0"/>
              </a:rPr>
              <a:pPr algn="r">
                <a:spcBef>
                  <a:spcPct val="0"/>
                </a:spcBef>
              </a:pPr>
              <a:t>38</a:t>
            </a:fld>
            <a:endParaRPr lang="sv-SE" altLang="sv-SE">
              <a:latin typeface="Times New Roman" panose="02020603050405020304" pitchFamily="18" charset="0"/>
            </a:endParaRPr>
          </a:p>
        </p:txBody>
      </p:sp>
      <p:sp>
        <p:nvSpPr>
          <p:cNvPr id="91139" name="Rectangle 2">
            <a:extLst>
              <a:ext uri="{FF2B5EF4-FFF2-40B4-BE49-F238E27FC236}">
                <a16:creationId xmlns:a16="http://schemas.microsoft.com/office/drawing/2014/main" id="{439D8255-C52F-D44A-98B8-6EDA9D08E5D1}"/>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DF54D24C-8401-FF48-A934-E2DABE39314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b="1" u="sng" dirty="0">
                <a:latin typeface="Arial" panose="020B0604020202020204" pitchFamily="34" charset="0"/>
                <a:cs typeface="Times New Roman" panose="02020603050405020304" pitchFamily="18" charset="0"/>
              </a:rPr>
              <a:t>Resultat</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Efter målgång anslås ditt resultat i heatet på en anslagstavla i depån. Numera är det även vanligt att allt redovisas digitalt via resultathanterarens websida. Efter två eller tre genomförda kvalomgångar/heat räknas poängen ihop och resultatet avgör vem som ska köra i de olika finalerna. Efter avslutad tävling upprättas en resultatlista som alla deltagarna ska få del av.</a:t>
            </a:r>
          </a:p>
          <a:p>
            <a:pPr eaLnBrk="1" hangingPunct="1"/>
            <a:endParaRPr lang="sv-SE" altLang="sv-SE"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B20EFC70-BD60-9044-802D-CCF8F194C4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EB0DBE-A419-A34C-A65A-932577D762BB}" type="slidenum">
              <a:rPr lang="sv-SE" altLang="sv-SE"/>
              <a:pPr>
                <a:spcBef>
                  <a:spcPct val="0"/>
                </a:spcBef>
              </a:pPr>
              <a:t>39</a:t>
            </a:fld>
            <a:endParaRPr lang="sv-SE" altLang="sv-SE"/>
          </a:p>
        </p:txBody>
      </p:sp>
      <p:sp>
        <p:nvSpPr>
          <p:cNvPr id="93186" name="Rectangle 2">
            <a:extLst>
              <a:ext uri="{FF2B5EF4-FFF2-40B4-BE49-F238E27FC236}">
                <a16:creationId xmlns:a16="http://schemas.microsoft.com/office/drawing/2014/main" id="{1E1BFC04-866B-6149-B61A-B2B15E6640DF}"/>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E1A4DF25-674C-8E4D-986A-AD56F102F6A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3CDBD99D-B26B-6B4E-B685-D2CBB04663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B27753-E9BA-1249-8C38-0C37CCAC6FC4}" type="slidenum">
              <a:rPr lang="sv-SE" altLang="sv-SE"/>
              <a:pPr>
                <a:spcBef>
                  <a:spcPct val="0"/>
                </a:spcBef>
              </a:pPr>
              <a:t>4</a:t>
            </a:fld>
            <a:endParaRPr lang="sv-SE" altLang="sv-SE"/>
          </a:p>
        </p:txBody>
      </p:sp>
      <p:sp>
        <p:nvSpPr>
          <p:cNvPr id="21506" name="Rectangle 7">
            <a:extLst>
              <a:ext uri="{FF2B5EF4-FFF2-40B4-BE49-F238E27FC236}">
                <a16:creationId xmlns:a16="http://schemas.microsoft.com/office/drawing/2014/main" id="{FD6CADD1-1A9C-6348-BFAE-5C8C622B814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0D897B0C-77AB-0149-88D1-B9DCB2C4A758}" type="slidenum">
              <a:rPr lang="sv-SE" altLang="sv-SE">
                <a:latin typeface="Times New Roman" panose="02020603050405020304" pitchFamily="18" charset="0"/>
              </a:rPr>
              <a:pPr algn="r">
                <a:spcBef>
                  <a:spcPct val="0"/>
                </a:spcBef>
              </a:pPr>
              <a:t>4</a:t>
            </a:fld>
            <a:endParaRPr lang="sv-SE" altLang="sv-SE">
              <a:latin typeface="Times New Roman" panose="02020603050405020304" pitchFamily="18" charset="0"/>
            </a:endParaRPr>
          </a:p>
        </p:txBody>
      </p:sp>
      <p:sp>
        <p:nvSpPr>
          <p:cNvPr id="21507" name="Rectangle 2">
            <a:extLst>
              <a:ext uri="{FF2B5EF4-FFF2-40B4-BE49-F238E27FC236}">
                <a16:creationId xmlns:a16="http://schemas.microsoft.com/office/drawing/2014/main" id="{43EC457E-C9D0-5548-AE90-1ADEF4F8246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EDE0040-3AE0-7C44-8A30-A7FEF63E778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latin typeface="Arial" panose="020B0604020202020204" pitchFamily="34" charset="0"/>
                <a:cs typeface="Times New Roman" panose="02020603050405020304" pitchFamily="18" charset="0"/>
              </a:rPr>
              <a:t>Svensk Bilsport leds av Svenska Bilsportsförbundet (SBF). Bilsportförbundet är ett specialförbund  inom Riksidrottsförbundet. Svenska Bilsportförbundet har sitt kansli i Stockholm. Sverige är uppdelat under SBF i tolv Distrikt, som leder motorsporten i respektive distrikt. Under distrikten finns över 500 klubbar som arrangerar tävlingar mm. I något av dessa klubbar måste du vara medlem i för att kunna vara med att tävla.</a:t>
            </a:r>
          </a:p>
          <a:p>
            <a:pPr eaLnBrk="1" hangingPunct="1"/>
            <a:endParaRPr lang="sv-SE" altLang="sv-SE">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15BA4607-F8DD-8244-8529-8B61EBF9F2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70D552-04DD-1241-9967-9AECB0005D59}" type="slidenum">
              <a:rPr lang="sv-SE" altLang="sv-SE"/>
              <a:pPr>
                <a:spcBef>
                  <a:spcPct val="0"/>
                </a:spcBef>
              </a:pPr>
              <a:t>40</a:t>
            </a:fld>
            <a:endParaRPr lang="sv-SE" altLang="sv-SE"/>
          </a:p>
        </p:txBody>
      </p:sp>
      <p:sp>
        <p:nvSpPr>
          <p:cNvPr id="95234" name="Rectangle 7">
            <a:extLst>
              <a:ext uri="{FF2B5EF4-FFF2-40B4-BE49-F238E27FC236}">
                <a16:creationId xmlns:a16="http://schemas.microsoft.com/office/drawing/2014/main" id="{D79C4A33-1065-2949-82D1-BE4BD4B3ED3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14D36301-86F9-3A4E-AC0D-A0E238157FFB}" type="slidenum">
              <a:rPr lang="sv-SE" altLang="sv-SE">
                <a:latin typeface="Times New Roman" panose="02020603050405020304" pitchFamily="18" charset="0"/>
              </a:rPr>
              <a:pPr algn="r">
                <a:spcBef>
                  <a:spcPct val="0"/>
                </a:spcBef>
              </a:pPr>
              <a:t>40</a:t>
            </a:fld>
            <a:endParaRPr lang="sv-SE" altLang="sv-SE">
              <a:latin typeface="Times New Roman" panose="02020603050405020304" pitchFamily="18" charset="0"/>
            </a:endParaRPr>
          </a:p>
        </p:txBody>
      </p:sp>
      <p:sp>
        <p:nvSpPr>
          <p:cNvPr id="95235" name="Rectangle 2">
            <a:extLst>
              <a:ext uri="{FF2B5EF4-FFF2-40B4-BE49-F238E27FC236}">
                <a16:creationId xmlns:a16="http://schemas.microsoft.com/office/drawing/2014/main" id="{2756BEE0-A694-4045-99C5-34A7F572FBCE}"/>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BE11C7C2-7A74-7944-B197-3F667027503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b="1" u="sng" dirty="0">
                <a:latin typeface="Arial" panose="020B0604020202020204" pitchFamily="34" charset="0"/>
                <a:cs typeface="Times New Roman" panose="02020603050405020304" pitchFamily="18" charset="0"/>
              </a:rPr>
              <a:t>Bestraffningar och protester</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Racecontrollern ser till att alla som tävlar följer de uppgjorda körregler som finns. Huvudposteringen använder flaggor för att visa vilken bestraffning du får om du uppträder ojust mot dina medtävlare.</a:t>
            </a:r>
          </a:p>
          <a:p>
            <a:pPr eaLnBrk="1" hangingPunct="1"/>
            <a:endParaRPr lang="sv-SE" altLang="sv-SE" i="1" dirty="0">
              <a:latin typeface="Arial" panose="020B0604020202020204" pitchFamily="34" charset="0"/>
              <a:cs typeface="Times New Roman" panose="02020603050405020304" pitchFamily="18" charset="0"/>
            </a:endParaRPr>
          </a:p>
          <a:p>
            <a:pPr eaLnBrk="1" hangingPunct="1"/>
            <a:r>
              <a:rPr lang="sv-SE" altLang="sv-SE" i="1" dirty="0">
                <a:latin typeface="Arial" panose="020B0604020202020204" pitchFamily="34" charset="0"/>
                <a:cs typeface="Times New Roman" panose="02020603050405020304" pitchFamily="18" charset="0"/>
              </a:rPr>
              <a:t>Att diskutera:    </a:t>
            </a:r>
            <a:r>
              <a:rPr lang="sv-SE" altLang="sv-SE" dirty="0">
                <a:latin typeface="Arial" panose="020B0604020202020204" pitchFamily="34" charset="0"/>
                <a:cs typeface="Times New Roman" panose="02020603050405020304" pitchFamily="18" charset="0"/>
              </a:rPr>
              <a:t>Får du lämna protest när som helst?</a:t>
            </a:r>
          </a:p>
          <a:p>
            <a:pPr eaLnBrk="1" hangingPunct="1"/>
            <a:r>
              <a:rPr lang="sv-SE" altLang="sv-SE" dirty="0">
                <a:latin typeface="Arial" panose="020B0604020202020204" pitchFamily="34" charset="0"/>
                <a:cs typeface="Times New Roman" panose="02020603050405020304" pitchFamily="18" charset="0"/>
              </a:rPr>
              <a:t>	    	     Vem får protestera?</a:t>
            </a:r>
          </a:p>
          <a:p>
            <a:pPr eaLnBrk="1" hangingPunct="1"/>
            <a:r>
              <a:rPr lang="sv-SE" altLang="sv-SE" dirty="0">
                <a:latin typeface="Arial" panose="020B0604020202020204" pitchFamily="34" charset="0"/>
                <a:cs typeface="Times New Roman" panose="02020603050405020304" pitchFamily="18" charset="0"/>
              </a:rPr>
              <a:t>  	     	     Skillnaden mellan bestraffning och osportslig körning och faktabeslut.</a:t>
            </a:r>
          </a:p>
          <a:p>
            <a:pPr eaLnBrk="1" hangingPunct="1"/>
            <a:endParaRPr lang="sv-SE" altLang="sv-SE" dirty="0">
              <a:latin typeface="Arial" panose="020B0604020202020204" pitchFamily="34" charset="0"/>
            </a:endParaRPr>
          </a:p>
          <a:p>
            <a:pPr eaLnBrk="1" hangingPunct="1"/>
            <a:endParaRPr lang="sv-SE" altLang="sv-SE" dirty="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01D4DD90-D218-424A-B9EF-8CF02BCC3F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4541F0-4AC4-1848-A2AD-DE7C5F75CCC4}" type="slidenum">
              <a:rPr lang="sv-SE" altLang="sv-SE"/>
              <a:pPr>
                <a:spcBef>
                  <a:spcPct val="0"/>
                </a:spcBef>
              </a:pPr>
              <a:t>41</a:t>
            </a:fld>
            <a:endParaRPr lang="sv-SE" altLang="sv-SE"/>
          </a:p>
        </p:txBody>
      </p:sp>
      <p:sp>
        <p:nvSpPr>
          <p:cNvPr id="97282" name="Rectangle 2">
            <a:extLst>
              <a:ext uri="{FF2B5EF4-FFF2-40B4-BE49-F238E27FC236}">
                <a16:creationId xmlns:a16="http://schemas.microsoft.com/office/drawing/2014/main" id="{03D99D7D-08BB-894D-A077-1229E4B48FEE}"/>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7894DE10-C8A7-BE4E-AA45-44AF052DE03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41EDF2BB-D586-0D4D-94A5-0312B6EA73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8BEF7C-F0BC-BE49-B4F1-1620B3B1E2E2}" type="slidenum">
              <a:rPr lang="sv-SE" altLang="sv-SE"/>
              <a:pPr>
                <a:spcBef>
                  <a:spcPct val="0"/>
                </a:spcBef>
              </a:pPr>
              <a:t>42</a:t>
            </a:fld>
            <a:endParaRPr lang="sv-SE" altLang="sv-SE"/>
          </a:p>
        </p:txBody>
      </p:sp>
      <p:sp>
        <p:nvSpPr>
          <p:cNvPr id="99330" name="Rectangle 2">
            <a:extLst>
              <a:ext uri="{FF2B5EF4-FFF2-40B4-BE49-F238E27FC236}">
                <a16:creationId xmlns:a16="http://schemas.microsoft.com/office/drawing/2014/main" id="{67586892-9C2A-D644-A6C8-9881B7953037}"/>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772E7E97-2F71-894A-AEB5-522277F04C5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24045548-D604-1647-887C-725267D43F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525B67-8D8D-7F43-8DEF-B2DCE91E5957}" type="slidenum">
              <a:rPr lang="sv-SE" altLang="sv-SE"/>
              <a:pPr>
                <a:spcBef>
                  <a:spcPct val="0"/>
                </a:spcBef>
              </a:pPr>
              <a:t>43</a:t>
            </a:fld>
            <a:endParaRPr lang="sv-SE" altLang="sv-SE"/>
          </a:p>
        </p:txBody>
      </p:sp>
      <p:sp>
        <p:nvSpPr>
          <p:cNvPr id="101378" name="Rectangle 2">
            <a:extLst>
              <a:ext uri="{FF2B5EF4-FFF2-40B4-BE49-F238E27FC236}">
                <a16:creationId xmlns:a16="http://schemas.microsoft.com/office/drawing/2014/main" id="{8451560D-0CEE-0D4F-8F42-4D80CDFEED83}"/>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B51F72D5-165C-AD4F-8FD8-52EF7A1EB16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E77938F3-D8D8-144F-A8B6-8C94B95364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57AFB8-CCAA-CC44-98AA-6E04627B5272}" type="slidenum">
              <a:rPr lang="sv-SE" altLang="sv-SE"/>
              <a:pPr>
                <a:spcBef>
                  <a:spcPct val="0"/>
                </a:spcBef>
              </a:pPr>
              <a:t>44</a:t>
            </a:fld>
            <a:endParaRPr lang="sv-SE" altLang="sv-SE"/>
          </a:p>
        </p:txBody>
      </p:sp>
      <p:sp>
        <p:nvSpPr>
          <p:cNvPr id="103426" name="Rectangle 2">
            <a:extLst>
              <a:ext uri="{FF2B5EF4-FFF2-40B4-BE49-F238E27FC236}">
                <a16:creationId xmlns:a16="http://schemas.microsoft.com/office/drawing/2014/main" id="{CAB4BBC6-89B7-1A4E-84F5-659CD6AFD99B}"/>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1965AEE4-AEFB-F049-ADE0-E2045CC2AA5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F34740F7-7A6A-3047-9F71-C18052BA71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459900-B53D-4D4F-AFB4-2F83ABFF5F61}" type="slidenum">
              <a:rPr lang="sv-SE" altLang="sv-SE"/>
              <a:pPr>
                <a:spcBef>
                  <a:spcPct val="0"/>
                </a:spcBef>
              </a:pPr>
              <a:t>45</a:t>
            </a:fld>
            <a:endParaRPr lang="sv-SE" altLang="sv-SE"/>
          </a:p>
        </p:txBody>
      </p:sp>
      <p:sp>
        <p:nvSpPr>
          <p:cNvPr id="105474" name="Rectangle 2">
            <a:extLst>
              <a:ext uri="{FF2B5EF4-FFF2-40B4-BE49-F238E27FC236}">
                <a16:creationId xmlns:a16="http://schemas.microsoft.com/office/drawing/2014/main" id="{DBD69498-3DC8-BB45-812B-F637BB405FA5}"/>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51B4FC81-F4A3-C846-A8D5-56ABB81482A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0D56D0DB-1408-7940-B221-FAC994FCA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AD3C45-AC46-134F-B38D-A09B75694113}" type="slidenum">
              <a:rPr lang="sv-SE" altLang="sv-SE"/>
              <a:pPr>
                <a:spcBef>
                  <a:spcPct val="0"/>
                </a:spcBef>
              </a:pPr>
              <a:t>46</a:t>
            </a:fld>
            <a:endParaRPr lang="sv-SE" altLang="sv-SE"/>
          </a:p>
        </p:txBody>
      </p:sp>
      <p:sp>
        <p:nvSpPr>
          <p:cNvPr id="107522" name="Rectangle 2">
            <a:extLst>
              <a:ext uri="{FF2B5EF4-FFF2-40B4-BE49-F238E27FC236}">
                <a16:creationId xmlns:a16="http://schemas.microsoft.com/office/drawing/2014/main" id="{4F744EFD-2E23-4941-81AE-9F6106D6DA15}"/>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26199A22-6F7C-DB44-8303-DC607628DA2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EF9C6C36-9B68-8D49-9FC3-10CB0625F2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FC7C99-607B-C64A-80A2-01BE05CB3C3C}" type="slidenum">
              <a:rPr lang="sv-SE" altLang="sv-SE"/>
              <a:pPr>
                <a:spcBef>
                  <a:spcPct val="0"/>
                </a:spcBef>
              </a:pPr>
              <a:t>47</a:t>
            </a:fld>
            <a:endParaRPr lang="sv-SE" altLang="sv-SE"/>
          </a:p>
        </p:txBody>
      </p:sp>
      <p:sp>
        <p:nvSpPr>
          <p:cNvPr id="109570" name="Rectangle 2">
            <a:extLst>
              <a:ext uri="{FF2B5EF4-FFF2-40B4-BE49-F238E27FC236}">
                <a16:creationId xmlns:a16="http://schemas.microsoft.com/office/drawing/2014/main" id="{D216A618-B92E-4D49-8E98-AE194F0A46E9}"/>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31AC9209-50AA-FD46-9F7A-0E38DCE5415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6140BC10-BE21-8448-BDB8-7A302BCA71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C69A09-7F17-124D-92D0-72C3C80778E4}" type="slidenum">
              <a:rPr lang="sv-SE" altLang="sv-SE"/>
              <a:pPr>
                <a:spcBef>
                  <a:spcPct val="0"/>
                </a:spcBef>
              </a:pPr>
              <a:t>48</a:t>
            </a:fld>
            <a:endParaRPr lang="sv-SE" altLang="sv-SE"/>
          </a:p>
        </p:txBody>
      </p:sp>
      <p:sp>
        <p:nvSpPr>
          <p:cNvPr id="111618" name="Rectangle 2">
            <a:extLst>
              <a:ext uri="{FF2B5EF4-FFF2-40B4-BE49-F238E27FC236}">
                <a16:creationId xmlns:a16="http://schemas.microsoft.com/office/drawing/2014/main" id="{F2135F62-A1F6-094F-AA2E-9B6262BB02F1}"/>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2F3D22E4-E550-CB4F-A4DD-392734B880C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7ADA62E5-B2F2-3448-8235-2CE8F22D7D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F8241D-F591-4744-956C-B2549A90FD0F}" type="slidenum">
              <a:rPr lang="sv-SE" altLang="sv-SE"/>
              <a:pPr>
                <a:spcBef>
                  <a:spcPct val="0"/>
                </a:spcBef>
              </a:pPr>
              <a:t>49</a:t>
            </a:fld>
            <a:endParaRPr lang="sv-SE" altLang="sv-SE"/>
          </a:p>
        </p:txBody>
      </p:sp>
      <p:sp>
        <p:nvSpPr>
          <p:cNvPr id="113666" name="Rectangle 2">
            <a:extLst>
              <a:ext uri="{FF2B5EF4-FFF2-40B4-BE49-F238E27FC236}">
                <a16:creationId xmlns:a16="http://schemas.microsoft.com/office/drawing/2014/main" id="{67867512-1F17-6A46-A544-95DDEC7E7EF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6A51790D-70F9-A647-B74C-9F3834ECB54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F9415085-3377-E84B-A612-1E19ED456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4206C2-95A4-CA4B-BF29-0BB4E97EE3A4}" type="slidenum">
              <a:rPr lang="sv-SE" altLang="sv-SE"/>
              <a:pPr>
                <a:spcBef>
                  <a:spcPct val="0"/>
                </a:spcBef>
              </a:pPr>
              <a:t>5</a:t>
            </a:fld>
            <a:endParaRPr lang="sv-SE" altLang="sv-SE"/>
          </a:p>
        </p:txBody>
      </p:sp>
      <p:sp>
        <p:nvSpPr>
          <p:cNvPr id="23554" name="Rectangle 2">
            <a:extLst>
              <a:ext uri="{FF2B5EF4-FFF2-40B4-BE49-F238E27FC236}">
                <a16:creationId xmlns:a16="http://schemas.microsoft.com/office/drawing/2014/main" id="{4D36D65F-69AD-0840-AC3C-E214BF033599}"/>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CD5BA2F1-034B-5B42-9BB8-B966E29F08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A321AA0D-491B-2046-8844-DAE45D74F0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76C7C6-0D52-E042-BD3F-5C0476E31D71}" type="slidenum">
              <a:rPr lang="sv-SE" altLang="sv-SE"/>
              <a:pPr>
                <a:spcBef>
                  <a:spcPct val="0"/>
                </a:spcBef>
              </a:pPr>
              <a:t>50</a:t>
            </a:fld>
            <a:endParaRPr lang="sv-SE" altLang="sv-SE"/>
          </a:p>
        </p:txBody>
      </p:sp>
      <p:sp>
        <p:nvSpPr>
          <p:cNvPr id="115714" name="Rectangle 2">
            <a:extLst>
              <a:ext uri="{FF2B5EF4-FFF2-40B4-BE49-F238E27FC236}">
                <a16:creationId xmlns:a16="http://schemas.microsoft.com/office/drawing/2014/main" id="{B6C3DEA1-F436-5346-B7BC-5764AB6C2B4F}"/>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760DD327-518F-8544-90EB-FB00948D9A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9BE6D18D-7E73-914B-ABF2-767D59DF2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2F603E-EDD8-6C43-92AD-EB21579AE52B}" type="slidenum">
              <a:rPr lang="sv-SE" altLang="sv-SE"/>
              <a:pPr>
                <a:spcBef>
                  <a:spcPct val="0"/>
                </a:spcBef>
              </a:pPr>
              <a:t>51</a:t>
            </a:fld>
            <a:endParaRPr lang="sv-SE" altLang="sv-SE"/>
          </a:p>
        </p:txBody>
      </p:sp>
      <p:sp>
        <p:nvSpPr>
          <p:cNvPr id="117762" name="Rectangle 2">
            <a:extLst>
              <a:ext uri="{FF2B5EF4-FFF2-40B4-BE49-F238E27FC236}">
                <a16:creationId xmlns:a16="http://schemas.microsoft.com/office/drawing/2014/main" id="{E115BF78-EE5E-F049-9791-9A29F60BCF7A}"/>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611CB7E2-3CE7-D847-AF35-2E950999F7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8E418C01-0DCC-684E-9A57-197149A9A9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4FBAA1-BBBC-C342-9D45-A8C31CA4A766}" type="slidenum">
              <a:rPr lang="sv-SE" altLang="sv-SE"/>
              <a:pPr>
                <a:spcBef>
                  <a:spcPct val="0"/>
                </a:spcBef>
              </a:pPr>
              <a:t>52</a:t>
            </a:fld>
            <a:endParaRPr lang="sv-SE" altLang="sv-SE"/>
          </a:p>
        </p:txBody>
      </p:sp>
      <p:sp>
        <p:nvSpPr>
          <p:cNvPr id="119810" name="Rectangle 2">
            <a:extLst>
              <a:ext uri="{FF2B5EF4-FFF2-40B4-BE49-F238E27FC236}">
                <a16:creationId xmlns:a16="http://schemas.microsoft.com/office/drawing/2014/main" id="{696BB92D-20F1-0849-A5CF-66516992134F}"/>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2CB6C0CE-7EB9-794A-A288-4A9D97EECAF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F285375-4FE3-B446-ABBA-9D8EA49534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D14F11-E940-7148-BBE0-521ED1AE69BF}" type="slidenum">
              <a:rPr lang="sv-SE" altLang="sv-SE"/>
              <a:pPr>
                <a:spcBef>
                  <a:spcPct val="0"/>
                </a:spcBef>
              </a:pPr>
              <a:t>6</a:t>
            </a:fld>
            <a:endParaRPr lang="sv-SE" altLang="sv-SE"/>
          </a:p>
        </p:txBody>
      </p:sp>
      <p:sp>
        <p:nvSpPr>
          <p:cNvPr id="25602" name="Rectangle 2">
            <a:extLst>
              <a:ext uri="{FF2B5EF4-FFF2-40B4-BE49-F238E27FC236}">
                <a16:creationId xmlns:a16="http://schemas.microsoft.com/office/drawing/2014/main" id="{67D0F039-7AE8-7040-96D1-C4750160FD45}"/>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5A1C6764-4F5A-0644-8D9D-A44FB77D7157}"/>
              </a:ext>
            </a:extLst>
          </p:cNvPr>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FDBE6B5E-FFE9-3A4A-84F6-AEE448FB50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0DB377-FAB3-1C4A-8EB7-10F4633370D2}" type="slidenum">
              <a:rPr lang="sv-SE" altLang="sv-SE"/>
              <a:pPr>
                <a:spcBef>
                  <a:spcPct val="0"/>
                </a:spcBef>
              </a:pPr>
              <a:t>7</a:t>
            </a:fld>
            <a:endParaRPr lang="sv-SE" altLang="sv-SE"/>
          </a:p>
        </p:txBody>
      </p:sp>
      <p:sp>
        <p:nvSpPr>
          <p:cNvPr id="27650" name="Rectangle 7">
            <a:extLst>
              <a:ext uri="{FF2B5EF4-FFF2-40B4-BE49-F238E27FC236}">
                <a16:creationId xmlns:a16="http://schemas.microsoft.com/office/drawing/2014/main" id="{E6657E8E-D95D-C145-BDEE-8812657800F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6A5D717B-4326-6F4D-8595-EA985C1294F5}" type="slidenum">
              <a:rPr lang="sv-SE" altLang="sv-SE">
                <a:latin typeface="Times New Roman" panose="02020603050405020304" pitchFamily="18" charset="0"/>
              </a:rPr>
              <a:pPr algn="r">
                <a:spcBef>
                  <a:spcPct val="0"/>
                </a:spcBef>
              </a:pPr>
              <a:t>7</a:t>
            </a:fld>
            <a:endParaRPr lang="sv-SE" altLang="sv-SE">
              <a:latin typeface="Times New Roman" panose="02020603050405020304" pitchFamily="18" charset="0"/>
            </a:endParaRPr>
          </a:p>
        </p:txBody>
      </p:sp>
      <p:sp>
        <p:nvSpPr>
          <p:cNvPr id="27651" name="Rectangle 1026">
            <a:extLst>
              <a:ext uri="{FF2B5EF4-FFF2-40B4-BE49-F238E27FC236}">
                <a16:creationId xmlns:a16="http://schemas.microsoft.com/office/drawing/2014/main" id="{194F8D9C-B2F9-6D47-9248-1733D013D578}"/>
              </a:ext>
            </a:extLst>
          </p:cNvPr>
          <p:cNvSpPr>
            <a:spLocks noGrp="1" noRot="1" noChangeAspect="1" noChangeArrowheads="1" noTextEdit="1"/>
          </p:cNvSpPr>
          <p:nvPr>
            <p:ph type="sldImg"/>
          </p:nvPr>
        </p:nvSpPr>
        <p:spPr>
          <a:ln/>
        </p:spPr>
      </p:sp>
      <p:sp>
        <p:nvSpPr>
          <p:cNvPr id="27652" name="Rectangle 1027">
            <a:extLst>
              <a:ext uri="{FF2B5EF4-FFF2-40B4-BE49-F238E27FC236}">
                <a16:creationId xmlns:a16="http://schemas.microsoft.com/office/drawing/2014/main" id="{E80F6989-7E90-584F-BFDD-6032F2F0181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latin typeface="Arial" panose="020B0604020202020204" pitchFamily="34" charset="0"/>
                <a:cs typeface="Times New Roman" panose="02020603050405020304" pitchFamily="18" charset="0"/>
              </a:rPr>
              <a:t>För att kunna tävla krävs regler. Bilsport har bestämmelser som är gemensamma för all bilsportgrenar. Förutom dessa finns tävlingsregler och tekniska regler för Rallycross. </a:t>
            </a:r>
          </a:p>
          <a:p>
            <a:pPr eaLnBrk="1" hangingPunct="1"/>
            <a:r>
              <a:rPr lang="sv-SE" altLang="sv-SE" dirty="0">
                <a:latin typeface="Arial" panose="020B0604020202020204" pitchFamily="34" charset="0"/>
                <a:cs typeface="Times New Roman" panose="02020603050405020304" pitchFamily="18" charset="0"/>
              </a:rPr>
              <a:t>Alla regler är skrivna så att följande krav ska uppfyllas</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         skapa sportslig rättvisa.</a:t>
            </a:r>
          </a:p>
          <a:p>
            <a:pPr eaLnBrk="1" hangingPunct="1"/>
            <a:r>
              <a:rPr lang="sv-SE" altLang="sv-SE" dirty="0">
                <a:latin typeface="Arial" panose="020B0604020202020204" pitchFamily="34" charset="0"/>
                <a:cs typeface="Times New Roman" panose="02020603050405020304" pitchFamily="18" charset="0"/>
              </a:rPr>
              <a:t>-         Säkerhet</a:t>
            </a:r>
          </a:p>
          <a:p>
            <a:pPr eaLnBrk="1" hangingPunct="1"/>
            <a:r>
              <a:rPr lang="sv-SE" altLang="sv-SE" dirty="0">
                <a:latin typeface="Arial" panose="020B0604020202020204" pitchFamily="34" charset="0"/>
                <a:cs typeface="Times New Roman" panose="02020603050405020304" pitchFamily="18" charset="0"/>
              </a:rPr>
              <a:t>-         Underhållning för publiken</a:t>
            </a:r>
          </a:p>
          <a:p>
            <a:pPr eaLnBrk="1" hangingPunct="1"/>
            <a:endParaRPr lang="sv-SE" altLang="sv-SE"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D74C4854-E39A-1A4B-8914-85474ADD99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63D01E-9EFC-BC40-A0AD-188DFA67B094}" type="slidenum">
              <a:rPr lang="sv-SE" altLang="sv-SE"/>
              <a:pPr>
                <a:spcBef>
                  <a:spcPct val="0"/>
                </a:spcBef>
              </a:pPr>
              <a:t>8</a:t>
            </a:fld>
            <a:endParaRPr lang="sv-SE" altLang="sv-SE"/>
          </a:p>
        </p:txBody>
      </p:sp>
      <p:sp>
        <p:nvSpPr>
          <p:cNvPr id="29698" name="Rectangle 2">
            <a:extLst>
              <a:ext uri="{FF2B5EF4-FFF2-40B4-BE49-F238E27FC236}">
                <a16:creationId xmlns:a16="http://schemas.microsoft.com/office/drawing/2014/main" id="{BF6AE622-C66B-2844-98BA-F6C8891E7420}"/>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88DA87F4-C2DD-7740-9465-E9F4C819F37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BE715C7F-E5E0-9140-8AE8-6CD05B9066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44C0EA-0FCE-E044-872E-B82218767CD5}" type="slidenum">
              <a:rPr lang="sv-SE" altLang="sv-SE"/>
              <a:pPr>
                <a:spcBef>
                  <a:spcPct val="0"/>
                </a:spcBef>
              </a:pPr>
              <a:t>9</a:t>
            </a:fld>
            <a:endParaRPr lang="sv-SE" altLang="sv-SE"/>
          </a:p>
        </p:txBody>
      </p:sp>
      <p:sp>
        <p:nvSpPr>
          <p:cNvPr id="31746" name="Rectangle 2">
            <a:extLst>
              <a:ext uri="{FF2B5EF4-FFF2-40B4-BE49-F238E27FC236}">
                <a16:creationId xmlns:a16="http://schemas.microsoft.com/office/drawing/2014/main" id="{D4B5631F-9F19-0247-A842-877AFB4136DD}"/>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D6B459A5-0883-0B49-8BAB-37D39298646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79BEAA2-5573-8F40-803D-9AC85D8C9FA1}"/>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57659FE5-98D6-054A-8F1E-A117DFAE4469}"/>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6" name="Freeform 4">
              <a:extLst>
                <a:ext uri="{FF2B5EF4-FFF2-40B4-BE49-F238E27FC236}">
                  <a16:creationId xmlns:a16="http://schemas.microsoft.com/office/drawing/2014/main" id="{447FCCD7-C495-1645-A81F-139CCB04350B}"/>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7" name="Freeform 5">
              <a:extLst>
                <a:ext uri="{FF2B5EF4-FFF2-40B4-BE49-F238E27FC236}">
                  <a16:creationId xmlns:a16="http://schemas.microsoft.com/office/drawing/2014/main" id="{146DDD3E-3A2C-E049-8D50-4AF9F41330B7}"/>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grpSp>
          <p:nvGrpSpPr>
            <p:cNvPr id="8" name="Group 6">
              <a:extLst>
                <a:ext uri="{FF2B5EF4-FFF2-40B4-BE49-F238E27FC236}">
                  <a16:creationId xmlns:a16="http://schemas.microsoft.com/office/drawing/2014/main" id="{8579E70E-35C4-DB4E-8B7C-D7DE3B4470A1}"/>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88AF4A62-C83D-6842-AFEF-E85D692BEA18}"/>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29" name="Freeform 8">
                <a:extLst>
                  <a:ext uri="{FF2B5EF4-FFF2-40B4-BE49-F238E27FC236}">
                    <a16:creationId xmlns:a16="http://schemas.microsoft.com/office/drawing/2014/main" id="{802EFD29-318E-AF47-A100-0F0698ED0ECF}"/>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0" name="Freeform 9">
                <a:extLst>
                  <a:ext uri="{FF2B5EF4-FFF2-40B4-BE49-F238E27FC236}">
                    <a16:creationId xmlns:a16="http://schemas.microsoft.com/office/drawing/2014/main" id="{E84FCD2D-82AF-D541-83AB-59D973C6DEE2}"/>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1" name="Freeform 10">
                <a:extLst>
                  <a:ext uri="{FF2B5EF4-FFF2-40B4-BE49-F238E27FC236}">
                    <a16:creationId xmlns:a16="http://schemas.microsoft.com/office/drawing/2014/main" id="{6EF0CBD4-9D47-C243-B9FF-111021B1933C}"/>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2" name="Freeform 11">
                <a:extLst>
                  <a:ext uri="{FF2B5EF4-FFF2-40B4-BE49-F238E27FC236}">
                    <a16:creationId xmlns:a16="http://schemas.microsoft.com/office/drawing/2014/main" id="{4E336DC2-28AB-E744-95A4-AC6632C14365}"/>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3" name="Freeform 12">
                <a:extLst>
                  <a:ext uri="{FF2B5EF4-FFF2-40B4-BE49-F238E27FC236}">
                    <a16:creationId xmlns:a16="http://schemas.microsoft.com/office/drawing/2014/main" id="{5DD2C4CD-FE22-7C4D-ADF9-B7F519869E1B}"/>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4" name="Freeform 13">
                <a:extLst>
                  <a:ext uri="{FF2B5EF4-FFF2-40B4-BE49-F238E27FC236}">
                    <a16:creationId xmlns:a16="http://schemas.microsoft.com/office/drawing/2014/main" id="{940D77CC-CCF6-544C-8DF1-C2EF6083B107}"/>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5" name="Freeform 14">
                <a:extLst>
                  <a:ext uri="{FF2B5EF4-FFF2-40B4-BE49-F238E27FC236}">
                    <a16:creationId xmlns:a16="http://schemas.microsoft.com/office/drawing/2014/main" id="{7D14E68E-30ED-514D-B5B2-C187AC7F8A7C}"/>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6" name="Freeform 15">
                <a:extLst>
                  <a:ext uri="{FF2B5EF4-FFF2-40B4-BE49-F238E27FC236}">
                    <a16:creationId xmlns:a16="http://schemas.microsoft.com/office/drawing/2014/main" id="{DB64DAFF-A8FB-5B42-B51E-140FCEDA1CBE}"/>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7" name="Freeform 16">
                <a:extLst>
                  <a:ext uri="{FF2B5EF4-FFF2-40B4-BE49-F238E27FC236}">
                    <a16:creationId xmlns:a16="http://schemas.microsoft.com/office/drawing/2014/main" id="{2C5ABE85-6ED7-0B44-A3B2-ED78AC7C4DA1}"/>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8" name="Freeform 17">
                <a:extLst>
                  <a:ext uri="{FF2B5EF4-FFF2-40B4-BE49-F238E27FC236}">
                    <a16:creationId xmlns:a16="http://schemas.microsoft.com/office/drawing/2014/main" id="{7AD90CBC-58DE-6548-AE03-E6F4CE15CBB1}"/>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9" name="Freeform 18">
                <a:extLst>
                  <a:ext uri="{FF2B5EF4-FFF2-40B4-BE49-F238E27FC236}">
                    <a16:creationId xmlns:a16="http://schemas.microsoft.com/office/drawing/2014/main" id="{A9826B7D-D5ED-124C-9A58-F7709E00C136}"/>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40" name="Freeform 19">
                <a:extLst>
                  <a:ext uri="{FF2B5EF4-FFF2-40B4-BE49-F238E27FC236}">
                    <a16:creationId xmlns:a16="http://schemas.microsoft.com/office/drawing/2014/main" id="{86D440E5-B637-D44C-A075-120915124DF3}"/>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grpSp>
        <p:sp>
          <p:nvSpPr>
            <p:cNvPr id="9" name="Freeform 20">
              <a:extLst>
                <a:ext uri="{FF2B5EF4-FFF2-40B4-BE49-F238E27FC236}">
                  <a16:creationId xmlns:a16="http://schemas.microsoft.com/office/drawing/2014/main" id="{03AB83AC-E777-8C4A-8454-0E0DE7D37037}"/>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10" name="Freeform 21">
              <a:extLst>
                <a:ext uri="{FF2B5EF4-FFF2-40B4-BE49-F238E27FC236}">
                  <a16:creationId xmlns:a16="http://schemas.microsoft.com/office/drawing/2014/main" id="{58CC8A0B-C71E-144A-A917-29EDC750F91D}"/>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11" name="Freeform 22">
              <a:extLst>
                <a:ext uri="{FF2B5EF4-FFF2-40B4-BE49-F238E27FC236}">
                  <a16:creationId xmlns:a16="http://schemas.microsoft.com/office/drawing/2014/main" id="{2E2BC4ED-F951-9344-A559-337E7E2994C6}"/>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sv-SE"/>
            </a:p>
          </p:txBody>
        </p:sp>
        <p:sp>
          <p:nvSpPr>
            <p:cNvPr id="12" name="Freeform 23">
              <a:extLst>
                <a:ext uri="{FF2B5EF4-FFF2-40B4-BE49-F238E27FC236}">
                  <a16:creationId xmlns:a16="http://schemas.microsoft.com/office/drawing/2014/main" id="{326B57AD-D31C-5541-873F-E853DB7087CD}"/>
                </a:ext>
              </a:extLst>
            </p:cNvPr>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3" name="Freeform 24">
              <a:extLst>
                <a:ext uri="{FF2B5EF4-FFF2-40B4-BE49-F238E27FC236}">
                  <a16:creationId xmlns:a16="http://schemas.microsoft.com/office/drawing/2014/main" id="{73A3C47E-9647-D541-9E7E-65CF976FE0EF}"/>
                </a:ext>
              </a:extLst>
            </p:cNvPr>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4" name="Freeform 25">
              <a:extLst>
                <a:ext uri="{FF2B5EF4-FFF2-40B4-BE49-F238E27FC236}">
                  <a16:creationId xmlns:a16="http://schemas.microsoft.com/office/drawing/2014/main" id="{84CE6118-3F53-0A4F-8F40-E66779405985}"/>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sv-SE"/>
            </a:p>
          </p:txBody>
        </p:sp>
        <p:sp>
          <p:nvSpPr>
            <p:cNvPr id="15" name="Freeform 26">
              <a:extLst>
                <a:ext uri="{FF2B5EF4-FFF2-40B4-BE49-F238E27FC236}">
                  <a16:creationId xmlns:a16="http://schemas.microsoft.com/office/drawing/2014/main" id="{6FE19D45-FCE5-3641-813D-A7CA8871641E}"/>
                </a:ext>
              </a:extLst>
            </p:cNvPr>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6" name="Freeform 27">
              <a:extLst>
                <a:ext uri="{FF2B5EF4-FFF2-40B4-BE49-F238E27FC236}">
                  <a16:creationId xmlns:a16="http://schemas.microsoft.com/office/drawing/2014/main" id="{8121AA21-1799-BD49-B320-C51C6357F53A}"/>
                </a:ext>
              </a:extLst>
            </p:cNvPr>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7" name="Line 28">
              <a:extLst>
                <a:ext uri="{FF2B5EF4-FFF2-40B4-BE49-F238E27FC236}">
                  <a16:creationId xmlns:a16="http://schemas.microsoft.com/office/drawing/2014/main" id="{60C521F0-FCC0-DE42-B370-2470711948BA}"/>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8" name="Line 29">
              <a:extLst>
                <a:ext uri="{FF2B5EF4-FFF2-40B4-BE49-F238E27FC236}">
                  <a16:creationId xmlns:a16="http://schemas.microsoft.com/office/drawing/2014/main" id="{F002270C-A609-3D49-B591-0DDAFE85AD2C}"/>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9" name="Line 30">
              <a:extLst>
                <a:ext uri="{FF2B5EF4-FFF2-40B4-BE49-F238E27FC236}">
                  <a16:creationId xmlns:a16="http://schemas.microsoft.com/office/drawing/2014/main" id="{16A19238-24D0-C146-B43C-DC12498FC39E}"/>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sv-SE"/>
            </a:p>
          </p:txBody>
        </p:sp>
        <p:grpSp>
          <p:nvGrpSpPr>
            <p:cNvPr id="20" name="Group 31">
              <a:extLst>
                <a:ext uri="{FF2B5EF4-FFF2-40B4-BE49-F238E27FC236}">
                  <a16:creationId xmlns:a16="http://schemas.microsoft.com/office/drawing/2014/main" id="{0C9BCBCA-059D-6340-8F3D-DA7FAE495DD4}"/>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02DCC024-6548-1540-8D7C-BC9FF6F935C5}"/>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4" name="Line 33">
                <a:extLst>
                  <a:ext uri="{FF2B5EF4-FFF2-40B4-BE49-F238E27FC236}">
                    <a16:creationId xmlns:a16="http://schemas.microsoft.com/office/drawing/2014/main" id="{96FAF670-ECEA-8747-AE44-F5252EC54B78}"/>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5" name="Line 34">
                <a:extLst>
                  <a:ext uri="{FF2B5EF4-FFF2-40B4-BE49-F238E27FC236}">
                    <a16:creationId xmlns:a16="http://schemas.microsoft.com/office/drawing/2014/main" id="{A0DC3C73-218C-C947-9706-0394B9A51C9E}"/>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6" name="Line 35">
                <a:extLst>
                  <a:ext uri="{FF2B5EF4-FFF2-40B4-BE49-F238E27FC236}">
                    <a16:creationId xmlns:a16="http://schemas.microsoft.com/office/drawing/2014/main" id="{D06DF833-5ED3-E14F-B5BC-9361B4388670}"/>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7" name="Line 36">
                <a:extLst>
                  <a:ext uri="{FF2B5EF4-FFF2-40B4-BE49-F238E27FC236}">
                    <a16:creationId xmlns:a16="http://schemas.microsoft.com/office/drawing/2014/main" id="{B3C4AFD9-D810-6E4E-AC56-F70143EA8343}"/>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21" name="Line 37">
              <a:extLst>
                <a:ext uri="{FF2B5EF4-FFF2-40B4-BE49-F238E27FC236}">
                  <a16:creationId xmlns:a16="http://schemas.microsoft.com/office/drawing/2014/main" id="{F757BDE8-CDBC-4748-9338-6B092DE4A63F}"/>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2" name="Line 38">
              <a:extLst>
                <a:ext uri="{FF2B5EF4-FFF2-40B4-BE49-F238E27FC236}">
                  <a16:creationId xmlns:a16="http://schemas.microsoft.com/office/drawing/2014/main" id="{D78D897A-C4B7-AF4F-A002-D0BB34848EB3}"/>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12496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sv-SE"/>
              <a:t>Klicka här för att ändra format</a:t>
            </a:r>
          </a:p>
        </p:txBody>
      </p:sp>
      <p:sp>
        <p:nvSpPr>
          <p:cNvPr id="12496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sv-SE"/>
              <a:t>Klicka här för att ändra format på underrubrik i bakgrunden</a:t>
            </a:r>
          </a:p>
        </p:txBody>
      </p:sp>
      <p:sp>
        <p:nvSpPr>
          <p:cNvPr id="41" name="Rectangle 41">
            <a:extLst>
              <a:ext uri="{FF2B5EF4-FFF2-40B4-BE49-F238E27FC236}">
                <a16:creationId xmlns:a16="http://schemas.microsoft.com/office/drawing/2014/main" id="{EEE9D2F9-3DA0-D84D-B0FF-07749E4B8315}"/>
              </a:ext>
            </a:extLst>
          </p:cNvPr>
          <p:cNvSpPr>
            <a:spLocks noGrp="1" noChangeArrowheads="1"/>
          </p:cNvSpPr>
          <p:nvPr>
            <p:ph type="dt" sz="quarter" idx="10"/>
          </p:nvPr>
        </p:nvSpPr>
        <p:spPr/>
        <p:txBody>
          <a:bodyPr/>
          <a:lstStyle>
            <a:lvl1pPr>
              <a:defRPr/>
            </a:lvl1pPr>
          </a:lstStyle>
          <a:p>
            <a:pPr>
              <a:defRPr/>
            </a:pPr>
            <a:fld id="{CFBC501E-450A-8A49-87F6-1E203B689DE9}" type="datetime6">
              <a:rPr lang="sv-SE"/>
              <a:pPr>
                <a:defRPr/>
              </a:pPr>
              <a:t>april 2024</a:t>
            </a:fld>
            <a:endParaRPr lang="sv-SE"/>
          </a:p>
        </p:txBody>
      </p:sp>
      <p:sp>
        <p:nvSpPr>
          <p:cNvPr id="42" name="Rectangle 42">
            <a:extLst>
              <a:ext uri="{FF2B5EF4-FFF2-40B4-BE49-F238E27FC236}">
                <a16:creationId xmlns:a16="http://schemas.microsoft.com/office/drawing/2014/main" id="{1C2ED7A4-038E-DF4F-85D8-9F946275F2CF}"/>
              </a:ext>
            </a:extLst>
          </p:cNvPr>
          <p:cNvSpPr>
            <a:spLocks noGrp="1" noChangeArrowheads="1"/>
          </p:cNvSpPr>
          <p:nvPr>
            <p:ph type="ftr" sz="quarter" idx="11"/>
          </p:nvPr>
        </p:nvSpPr>
        <p:spPr/>
        <p:txBody>
          <a:bodyPr/>
          <a:lstStyle>
            <a:lvl1pPr>
              <a:defRPr/>
            </a:lvl1pPr>
          </a:lstStyle>
          <a:p>
            <a:pPr>
              <a:defRPr/>
            </a:pPr>
            <a:r>
              <a:rPr lang="sv-SE"/>
              <a:t>ha</a:t>
            </a:r>
          </a:p>
        </p:txBody>
      </p:sp>
      <p:sp>
        <p:nvSpPr>
          <p:cNvPr id="43" name="Rectangle 43">
            <a:extLst>
              <a:ext uri="{FF2B5EF4-FFF2-40B4-BE49-F238E27FC236}">
                <a16:creationId xmlns:a16="http://schemas.microsoft.com/office/drawing/2014/main" id="{D80615F1-74DE-694D-94C1-34AE9902CCE7}"/>
              </a:ext>
            </a:extLst>
          </p:cNvPr>
          <p:cNvSpPr>
            <a:spLocks noGrp="1" noChangeArrowheads="1"/>
          </p:cNvSpPr>
          <p:nvPr>
            <p:ph type="sldNum" sz="quarter" idx="12"/>
          </p:nvPr>
        </p:nvSpPr>
        <p:spPr/>
        <p:txBody>
          <a:bodyPr/>
          <a:lstStyle>
            <a:lvl1pPr>
              <a:defRPr/>
            </a:lvl1pPr>
          </a:lstStyle>
          <a:p>
            <a:fld id="{B5915062-4C05-8E46-93BA-ADB5D604FC4F}" type="slidenum">
              <a:rPr lang="sv-SE" altLang="sv-SE"/>
              <a:pPr/>
              <a:t>‹#›</a:t>
            </a:fld>
            <a:endParaRPr lang="sv-SE" altLang="sv-SE"/>
          </a:p>
        </p:txBody>
      </p:sp>
    </p:spTree>
    <p:extLst>
      <p:ext uri="{BB962C8B-B14F-4D97-AF65-F5344CB8AC3E}">
        <p14:creationId xmlns:p14="http://schemas.microsoft.com/office/powerpoint/2010/main" val="123378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0">
            <a:extLst>
              <a:ext uri="{FF2B5EF4-FFF2-40B4-BE49-F238E27FC236}">
                <a16:creationId xmlns:a16="http://schemas.microsoft.com/office/drawing/2014/main" id="{F8117A06-F6EE-EB47-9D12-53D2CC9BBF21}"/>
              </a:ext>
            </a:extLst>
          </p:cNvPr>
          <p:cNvSpPr>
            <a:spLocks noGrp="1" noChangeArrowheads="1"/>
          </p:cNvSpPr>
          <p:nvPr>
            <p:ph type="dt" sz="half" idx="10"/>
          </p:nvPr>
        </p:nvSpPr>
        <p:spPr>
          <a:ln/>
        </p:spPr>
        <p:txBody>
          <a:bodyPr/>
          <a:lstStyle>
            <a:lvl1pPr>
              <a:defRPr/>
            </a:lvl1pPr>
          </a:lstStyle>
          <a:p>
            <a:pPr>
              <a:defRPr/>
            </a:pPr>
            <a:fld id="{3214E706-DBF7-5A48-9937-95F8DAC85827}" type="datetime6">
              <a:rPr lang="sv-SE"/>
              <a:pPr>
                <a:defRPr/>
              </a:pPr>
              <a:t>april 2024</a:t>
            </a:fld>
            <a:endParaRPr lang="sv-SE"/>
          </a:p>
        </p:txBody>
      </p:sp>
      <p:sp>
        <p:nvSpPr>
          <p:cNvPr id="5" name="Rectangle 41">
            <a:extLst>
              <a:ext uri="{FF2B5EF4-FFF2-40B4-BE49-F238E27FC236}">
                <a16:creationId xmlns:a16="http://schemas.microsoft.com/office/drawing/2014/main" id="{A4FD9F43-6AE9-5C41-AD65-766963E8F3BC}"/>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6" name="Rectangle 42">
            <a:extLst>
              <a:ext uri="{FF2B5EF4-FFF2-40B4-BE49-F238E27FC236}">
                <a16:creationId xmlns:a16="http://schemas.microsoft.com/office/drawing/2014/main" id="{1CD177BB-A258-424C-B45C-87078BAE1905}"/>
              </a:ext>
            </a:extLst>
          </p:cNvPr>
          <p:cNvSpPr>
            <a:spLocks noGrp="1" noChangeArrowheads="1"/>
          </p:cNvSpPr>
          <p:nvPr>
            <p:ph type="sldNum" sz="quarter" idx="12"/>
          </p:nvPr>
        </p:nvSpPr>
        <p:spPr>
          <a:ln/>
        </p:spPr>
        <p:txBody>
          <a:bodyPr/>
          <a:lstStyle>
            <a:lvl1pPr>
              <a:defRPr/>
            </a:lvl1pPr>
          </a:lstStyle>
          <a:p>
            <a:fld id="{FBE50145-B6C2-6A4D-9A8C-6B87BB361CD1}" type="slidenum">
              <a:rPr lang="sv-SE" altLang="sv-SE"/>
              <a:pPr/>
              <a:t>‹#›</a:t>
            </a:fld>
            <a:endParaRPr lang="sv-SE" altLang="sv-SE"/>
          </a:p>
        </p:txBody>
      </p:sp>
    </p:spTree>
    <p:extLst>
      <p:ext uri="{BB962C8B-B14F-4D97-AF65-F5344CB8AC3E}">
        <p14:creationId xmlns:p14="http://schemas.microsoft.com/office/powerpoint/2010/main" val="71477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0">
            <a:extLst>
              <a:ext uri="{FF2B5EF4-FFF2-40B4-BE49-F238E27FC236}">
                <a16:creationId xmlns:a16="http://schemas.microsoft.com/office/drawing/2014/main" id="{978F1E5C-9831-A24B-9042-230856995686}"/>
              </a:ext>
            </a:extLst>
          </p:cNvPr>
          <p:cNvSpPr>
            <a:spLocks noGrp="1" noChangeArrowheads="1"/>
          </p:cNvSpPr>
          <p:nvPr>
            <p:ph type="dt" sz="half" idx="10"/>
          </p:nvPr>
        </p:nvSpPr>
        <p:spPr>
          <a:ln/>
        </p:spPr>
        <p:txBody>
          <a:bodyPr/>
          <a:lstStyle>
            <a:lvl1pPr>
              <a:defRPr/>
            </a:lvl1pPr>
          </a:lstStyle>
          <a:p>
            <a:pPr>
              <a:defRPr/>
            </a:pPr>
            <a:fld id="{317EF12A-42F4-FC4B-9025-8CA1D5D568B7}" type="datetime6">
              <a:rPr lang="sv-SE"/>
              <a:pPr>
                <a:defRPr/>
              </a:pPr>
              <a:t>april 2024</a:t>
            </a:fld>
            <a:endParaRPr lang="sv-SE"/>
          </a:p>
        </p:txBody>
      </p:sp>
      <p:sp>
        <p:nvSpPr>
          <p:cNvPr id="5" name="Rectangle 41">
            <a:extLst>
              <a:ext uri="{FF2B5EF4-FFF2-40B4-BE49-F238E27FC236}">
                <a16:creationId xmlns:a16="http://schemas.microsoft.com/office/drawing/2014/main" id="{2877CF87-43F0-2F45-91C5-CF59C729B13F}"/>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6" name="Rectangle 42">
            <a:extLst>
              <a:ext uri="{FF2B5EF4-FFF2-40B4-BE49-F238E27FC236}">
                <a16:creationId xmlns:a16="http://schemas.microsoft.com/office/drawing/2014/main" id="{6EF66F27-27CC-3245-A71D-CEF01A3DCB89}"/>
              </a:ext>
            </a:extLst>
          </p:cNvPr>
          <p:cNvSpPr>
            <a:spLocks noGrp="1" noChangeArrowheads="1"/>
          </p:cNvSpPr>
          <p:nvPr>
            <p:ph type="sldNum" sz="quarter" idx="12"/>
          </p:nvPr>
        </p:nvSpPr>
        <p:spPr>
          <a:ln/>
        </p:spPr>
        <p:txBody>
          <a:bodyPr/>
          <a:lstStyle>
            <a:lvl1pPr>
              <a:defRPr/>
            </a:lvl1pPr>
          </a:lstStyle>
          <a:p>
            <a:fld id="{EDF5D1DB-AE0B-7B4D-BE85-F8AB16E47151}" type="slidenum">
              <a:rPr lang="sv-SE" altLang="sv-SE"/>
              <a:pPr/>
              <a:t>‹#›</a:t>
            </a:fld>
            <a:endParaRPr lang="sv-SE" altLang="sv-SE"/>
          </a:p>
        </p:txBody>
      </p:sp>
    </p:spTree>
    <p:extLst>
      <p:ext uri="{BB962C8B-B14F-4D97-AF65-F5344CB8AC3E}">
        <p14:creationId xmlns:p14="http://schemas.microsoft.com/office/powerpoint/2010/main" val="395616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0">
            <a:extLst>
              <a:ext uri="{FF2B5EF4-FFF2-40B4-BE49-F238E27FC236}">
                <a16:creationId xmlns:a16="http://schemas.microsoft.com/office/drawing/2014/main" id="{12CCAD60-E94D-AF47-963D-799581398934}"/>
              </a:ext>
            </a:extLst>
          </p:cNvPr>
          <p:cNvSpPr>
            <a:spLocks noGrp="1" noChangeArrowheads="1"/>
          </p:cNvSpPr>
          <p:nvPr>
            <p:ph type="dt" sz="half" idx="10"/>
          </p:nvPr>
        </p:nvSpPr>
        <p:spPr>
          <a:ln/>
        </p:spPr>
        <p:txBody>
          <a:bodyPr/>
          <a:lstStyle>
            <a:lvl1pPr>
              <a:defRPr/>
            </a:lvl1pPr>
          </a:lstStyle>
          <a:p>
            <a:pPr>
              <a:defRPr/>
            </a:pPr>
            <a:fld id="{2DBB4855-5D8A-434F-8F74-CED3FC952CDA}" type="datetime6">
              <a:rPr lang="sv-SE"/>
              <a:pPr>
                <a:defRPr/>
              </a:pPr>
              <a:t>april 2024</a:t>
            </a:fld>
            <a:endParaRPr lang="sv-SE"/>
          </a:p>
        </p:txBody>
      </p:sp>
      <p:sp>
        <p:nvSpPr>
          <p:cNvPr id="5" name="Rectangle 41">
            <a:extLst>
              <a:ext uri="{FF2B5EF4-FFF2-40B4-BE49-F238E27FC236}">
                <a16:creationId xmlns:a16="http://schemas.microsoft.com/office/drawing/2014/main" id="{461C676F-2CD4-B14E-A6BE-A3396536375F}"/>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6" name="Rectangle 42">
            <a:extLst>
              <a:ext uri="{FF2B5EF4-FFF2-40B4-BE49-F238E27FC236}">
                <a16:creationId xmlns:a16="http://schemas.microsoft.com/office/drawing/2014/main" id="{E805CC7D-7F04-734B-9488-26BE017C64D0}"/>
              </a:ext>
            </a:extLst>
          </p:cNvPr>
          <p:cNvSpPr>
            <a:spLocks noGrp="1" noChangeArrowheads="1"/>
          </p:cNvSpPr>
          <p:nvPr>
            <p:ph type="sldNum" sz="quarter" idx="12"/>
          </p:nvPr>
        </p:nvSpPr>
        <p:spPr>
          <a:ln/>
        </p:spPr>
        <p:txBody>
          <a:bodyPr/>
          <a:lstStyle>
            <a:lvl1pPr>
              <a:defRPr/>
            </a:lvl1pPr>
          </a:lstStyle>
          <a:p>
            <a:fld id="{1623E158-85A9-6E40-8C5C-58ACDEA42192}" type="slidenum">
              <a:rPr lang="sv-SE" altLang="sv-SE"/>
              <a:pPr/>
              <a:t>‹#›</a:t>
            </a:fld>
            <a:endParaRPr lang="sv-SE" altLang="sv-SE"/>
          </a:p>
        </p:txBody>
      </p:sp>
    </p:spTree>
    <p:extLst>
      <p:ext uri="{BB962C8B-B14F-4D97-AF65-F5344CB8AC3E}">
        <p14:creationId xmlns:p14="http://schemas.microsoft.com/office/powerpoint/2010/main" val="423871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00086648-4157-914A-B77D-66FD3CB2FC18}"/>
              </a:ext>
            </a:extLst>
          </p:cNvPr>
          <p:cNvSpPr>
            <a:spLocks noGrp="1" noChangeArrowheads="1"/>
          </p:cNvSpPr>
          <p:nvPr>
            <p:ph type="dt" sz="half" idx="10"/>
          </p:nvPr>
        </p:nvSpPr>
        <p:spPr>
          <a:ln/>
        </p:spPr>
        <p:txBody>
          <a:bodyPr/>
          <a:lstStyle>
            <a:lvl1pPr>
              <a:defRPr/>
            </a:lvl1pPr>
          </a:lstStyle>
          <a:p>
            <a:pPr>
              <a:defRPr/>
            </a:pPr>
            <a:fld id="{D3115E7F-2B3F-2A45-A251-D809D8D5BFBA}" type="datetime6">
              <a:rPr lang="sv-SE"/>
              <a:pPr>
                <a:defRPr/>
              </a:pPr>
              <a:t>april 2024</a:t>
            </a:fld>
            <a:endParaRPr lang="sv-SE"/>
          </a:p>
        </p:txBody>
      </p:sp>
      <p:sp>
        <p:nvSpPr>
          <p:cNvPr id="5" name="Rectangle 41">
            <a:extLst>
              <a:ext uri="{FF2B5EF4-FFF2-40B4-BE49-F238E27FC236}">
                <a16:creationId xmlns:a16="http://schemas.microsoft.com/office/drawing/2014/main" id="{C657FA5C-C5B9-B948-825C-1D1274678828}"/>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6" name="Rectangle 42">
            <a:extLst>
              <a:ext uri="{FF2B5EF4-FFF2-40B4-BE49-F238E27FC236}">
                <a16:creationId xmlns:a16="http://schemas.microsoft.com/office/drawing/2014/main" id="{8E80AB04-8BF4-7C45-A97C-926F3973E072}"/>
              </a:ext>
            </a:extLst>
          </p:cNvPr>
          <p:cNvSpPr>
            <a:spLocks noGrp="1" noChangeArrowheads="1"/>
          </p:cNvSpPr>
          <p:nvPr>
            <p:ph type="sldNum" sz="quarter" idx="12"/>
          </p:nvPr>
        </p:nvSpPr>
        <p:spPr>
          <a:ln/>
        </p:spPr>
        <p:txBody>
          <a:bodyPr/>
          <a:lstStyle>
            <a:lvl1pPr>
              <a:defRPr/>
            </a:lvl1pPr>
          </a:lstStyle>
          <a:p>
            <a:fld id="{DE3E6184-43A7-8E4E-93FE-49C1650E7E8C}" type="slidenum">
              <a:rPr lang="sv-SE" altLang="sv-SE"/>
              <a:pPr/>
              <a:t>‹#›</a:t>
            </a:fld>
            <a:endParaRPr lang="sv-SE" altLang="sv-SE"/>
          </a:p>
        </p:txBody>
      </p:sp>
    </p:spTree>
    <p:extLst>
      <p:ext uri="{BB962C8B-B14F-4D97-AF65-F5344CB8AC3E}">
        <p14:creationId xmlns:p14="http://schemas.microsoft.com/office/powerpoint/2010/main" val="3805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40">
            <a:extLst>
              <a:ext uri="{FF2B5EF4-FFF2-40B4-BE49-F238E27FC236}">
                <a16:creationId xmlns:a16="http://schemas.microsoft.com/office/drawing/2014/main" id="{1ADC7E02-D17D-E848-9A67-81869842AD97}"/>
              </a:ext>
            </a:extLst>
          </p:cNvPr>
          <p:cNvSpPr>
            <a:spLocks noGrp="1" noChangeArrowheads="1"/>
          </p:cNvSpPr>
          <p:nvPr>
            <p:ph type="dt" sz="half" idx="10"/>
          </p:nvPr>
        </p:nvSpPr>
        <p:spPr>
          <a:ln/>
        </p:spPr>
        <p:txBody>
          <a:bodyPr/>
          <a:lstStyle>
            <a:lvl1pPr>
              <a:defRPr/>
            </a:lvl1pPr>
          </a:lstStyle>
          <a:p>
            <a:pPr>
              <a:defRPr/>
            </a:pPr>
            <a:fld id="{11F10451-A720-5643-8B3C-6644E1ED0036}" type="datetime6">
              <a:rPr lang="sv-SE"/>
              <a:pPr>
                <a:defRPr/>
              </a:pPr>
              <a:t>april 2024</a:t>
            </a:fld>
            <a:endParaRPr lang="sv-SE"/>
          </a:p>
        </p:txBody>
      </p:sp>
      <p:sp>
        <p:nvSpPr>
          <p:cNvPr id="6" name="Rectangle 41">
            <a:extLst>
              <a:ext uri="{FF2B5EF4-FFF2-40B4-BE49-F238E27FC236}">
                <a16:creationId xmlns:a16="http://schemas.microsoft.com/office/drawing/2014/main" id="{2F6CE04D-79E1-8A41-892B-A8DAA8EFE25D}"/>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7" name="Rectangle 42">
            <a:extLst>
              <a:ext uri="{FF2B5EF4-FFF2-40B4-BE49-F238E27FC236}">
                <a16:creationId xmlns:a16="http://schemas.microsoft.com/office/drawing/2014/main" id="{B56E5227-B281-2B4E-98A4-15B627E00647}"/>
              </a:ext>
            </a:extLst>
          </p:cNvPr>
          <p:cNvSpPr>
            <a:spLocks noGrp="1" noChangeArrowheads="1"/>
          </p:cNvSpPr>
          <p:nvPr>
            <p:ph type="sldNum" sz="quarter" idx="12"/>
          </p:nvPr>
        </p:nvSpPr>
        <p:spPr>
          <a:ln/>
        </p:spPr>
        <p:txBody>
          <a:bodyPr/>
          <a:lstStyle>
            <a:lvl1pPr>
              <a:defRPr/>
            </a:lvl1pPr>
          </a:lstStyle>
          <a:p>
            <a:fld id="{B212D129-CE48-A648-BCC1-C1D7F88FBD8A}" type="slidenum">
              <a:rPr lang="sv-SE" altLang="sv-SE"/>
              <a:pPr/>
              <a:t>‹#›</a:t>
            </a:fld>
            <a:endParaRPr lang="sv-SE" altLang="sv-SE"/>
          </a:p>
        </p:txBody>
      </p:sp>
    </p:spTree>
    <p:extLst>
      <p:ext uri="{BB962C8B-B14F-4D97-AF65-F5344CB8AC3E}">
        <p14:creationId xmlns:p14="http://schemas.microsoft.com/office/powerpoint/2010/main" val="1955089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40">
            <a:extLst>
              <a:ext uri="{FF2B5EF4-FFF2-40B4-BE49-F238E27FC236}">
                <a16:creationId xmlns:a16="http://schemas.microsoft.com/office/drawing/2014/main" id="{985873C7-5930-7541-AF20-67EBEEEF00D9}"/>
              </a:ext>
            </a:extLst>
          </p:cNvPr>
          <p:cNvSpPr>
            <a:spLocks noGrp="1" noChangeArrowheads="1"/>
          </p:cNvSpPr>
          <p:nvPr>
            <p:ph type="dt" sz="half" idx="10"/>
          </p:nvPr>
        </p:nvSpPr>
        <p:spPr>
          <a:ln/>
        </p:spPr>
        <p:txBody>
          <a:bodyPr/>
          <a:lstStyle>
            <a:lvl1pPr>
              <a:defRPr/>
            </a:lvl1pPr>
          </a:lstStyle>
          <a:p>
            <a:pPr>
              <a:defRPr/>
            </a:pPr>
            <a:fld id="{BE563529-5910-4741-926C-9A7DDA092432}" type="datetime6">
              <a:rPr lang="sv-SE"/>
              <a:pPr>
                <a:defRPr/>
              </a:pPr>
              <a:t>april 2024</a:t>
            </a:fld>
            <a:endParaRPr lang="sv-SE"/>
          </a:p>
        </p:txBody>
      </p:sp>
      <p:sp>
        <p:nvSpPr>
          <p:cNvPr id="8" name="Rectangle 41">
            <a:extLst>
              <a:ext uri="{FF2B5EF4-FFF2-40B4-BE49-F238E27FC236}">
                <a16:creationId xmlns:a16="http://schemas.microsoft.com/office/drawing/2014/main" id="{F248C5CA-BBC8-1A4D-89F1-FC19712F405D}"/>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9" name="Rectangle 42">
            <a:extLst>
              <a:ext uri="{FF2B5EF4-FFF2-40B4-BE49-F238E27FC236}">
                <a16:creationId xmlns:a16="http://schemas.microsoft.com/office/drawing/2014/main" id="{B7BA0CEF-78EB-AF43-A0FD-ECFAC3C585B2}"/>
              </a:ext>
            </a:extLst>
          </p:cNvPr>
          <p:cNvSpPr>
            <a:spLocks noGrp="1" noChangeArrowheads="1"/>
          </p:cNvSpPr>
          <p:nvPr>
            <p:ph type="sldNum" sz="quarter" idx="12"/>
          </p:nvPr>
        </p:nvSpPr>
        <p:spPr>
          <a:ln/>
        </p:spPr>
        <p:txBody>
          <a:bodyPr/>
          <a:lstStyle>
            <a:lvl1pPr>
              <a:defRPr/>
            </a:lvl1pPr>
          </a:lstStyle>
          <a:p>
            <a:fld id="{FEAB2A12-4813-A042-91FB-81F5DFB86BB9}" type="slidenum">
              <a:rPr lang="sv-SE" altLang="sv-SE"/>
              <a:pPr/>
              <a:t>‹#›</a:t>
            </a:fld>
            <a:endParaRPr lang="sv-SE" altLang="sv-SE"/>
          </a:p>
        </p:txBody>
      </p:sp>
    </p:spTree>
    <p:extLst>
      <p:ext uri="{BB962C8B-B14F-4D97-AF65-F5344CB8AC3E}">
        <p14:creationId xmlns:p14="http://schemas.microsoft.com/office/powerpoint/2010/main" val="358776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40">
            <a:extLst>
              <a:ext uri="{FF2B5EF4-FFF2-40B4-BE49-F238E27FC236}">
                <a16:creationId xmlns:a16="http://schemas.microsoft.com/office/drawing/2014/main" id="{B216054B-09D3-774E-96B5-A5B02FF37FD8}"/>
              </a:ext>
            </a:extLst>
          </p:cNvPr>
          <p:cNvSpPr>
            <a:spLocks noGrp="1" noChangeArrowheads="1"/>
          </p:cNvSpPr>
          <p:nvPr>
            <p:ph type="dt" sz="half" idx="10"/>
          </p:nvPr>
        </p:nvSpPr>
        <p:spPr>
          <a:ln/>
        </p:spPr>
        <p:txBody>
          <a:bodyPr/>
          <a:lstStyle>
            <a:lvl1pPr>
              <a:defRPr/>
            </a:lvl1pPr>
          </a:lstStyle>
          <a:p>
            <a:pPr>
              <a:defRPr/>
            </a:pPr>
            <a:fld id="{F3BACB99-8E53-0B43-8815-F5F73877D1E4}" type="datetime6">
              <a:rPr lang="sv-SE"/>
              <a:pPr>
                <a:defRPr/>
              </a:pPr>
              <a:t>april 2024</a:t>
            </a:fld>
            <a:endParaRPr lang="sv-SE"/>
          </a:p>
        </p:txBody>
      </p:sp>
      <p:sp>
        <p:nvSpPr>
          <p:cNvPr id="4" name="Rectangle 41">
            <a:extLst>
              <a:ext uri="{FF2B5EF4-FFF2-40B4-BE49-F238E27FC236}">
                <a16:creationId xmlns:a16="http://schemas.microsoft.com/office/drawing/2014/main" id="{C5432C65-7E17-A84E-BA53-923464E1F9D5}"/>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5" name="Rectangle 42">
            <a:extLst>
              <a:ext uri="{FF2B5EF4-FFF2-40B4-BE49-F238E27FC236}">
                <a16:creationId xmlns:a16="http://schemas.microsoft.com/office/drawing/2014/main" id="{686BE620-D108-BB49-9AEF-D7E3BEFA9E7B}"/>
              </a:ext>
            </a:extLst>
          </p:cNvPr>
          <p:cNvSpPr>
            <a:spLocks noGrp="1" noChangeArrowheads="1"/>
          </p:cNvSpPr>
          <p:nvPr>
            <p:ph type="sldNum" sz="quarter" idx="12"/>
          </p:nvPr>
        </p:nvSpPr>
        <p:spPr>
          <a:ln/>
        </p:spPr>
        <p:txBody>
          <a:bodyPr/>
          <a:lstStyle>
            <a:lvl1pPr>
              <a:defRPr/>
            </a:lvl1pPr>
          </a:lstStyle>
          <a:p>
            <a:fld id="{929E0118-640A-7142-A140-016A8A9BAF54}" type="slidenum">
              <a:rPr lang="sv-SE" altLang="sv-SE"/>
              <a:pPr/>
              <a:t>‹#›</a:t>
            </a:fld>
            <a:endParaRPr lang="sv-SE" altLang="sv-SE"/>
          </a:p>
        </p:txBody>
      </p:sp>
    </p:spTree>
    <p:extLst>
      <p:ext uri="{BB962C8B-B14F-4D97-AF65-F5344CB8AC3E}">
        <p14:creationId xmlns:p14="http://schemas.microsoft.com/office/powerpoint/2010/main" val="255818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0D1C56DB-97E1-EA44-8EA8-D0C8FE811C2A}"/>
              </a:ext>
            </a:extLst>
          </p:cNvPr>
          <p:cNvSpPr>
            <a:spLocks noGrp="1" noChangeArrowheads="1"/>
          </p:cNvSpPr>
          <p:nvPr>
            <p:ph type="dt" sz="half" idx="10"/>
          </p:nvPr>
        </p:nvSpPr>
        <p:spPr>
          <a:ln/>
        </p:spPr>
        <p:txBody>
          <a:bodyPr/>
          <a:lstStyle>
            <a:lvl1pPr>
              <a:defRPr/>
            </a:lvl1pPr>
          </a:lstStyle>
          <a:p>
            <a:pPr>
              <a:defRPr/>
            </a:pPr>
            <a:fld id="{751F6C86-1638-8A42-BEB0-D1150B5BFDB3}" type="datetime6">
              <a:rPr lang="sv-SE"/>
              <a:pPr>
                <a:defRPr/>
              </a:pPr>
              <a:t>april 2024</a:t>
            </a:fld>
            <a:endParaRPr lang="sv-SE"/>
          </a:p>
        </p:txBody>
      </p:sp>
      <p:sp>
        <p:nvSpPr>
          <p:cNvPr id="3" name="Rectangle 41">
            <a:extLst>
              <a:ext uri="{FF2B5EF4-FFF2-40B4-BE49-F238E27FC236}">
                <a16:creationId xmlns:a16="http://schemas.microsoft.com/office/drawing/2014/main" id="{8125382B-156D-1540-A019-3D357E52EE7B}"/>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4" name="Rectangle 42">
            <a:extLst>
              <a:ext uri="{FF2B5EF4-FFF2-40B4-BE49-F238E27FC236}">
                <a16:creationId xmlns:a16="http://schemas.microsoft.com/office/drawing/2014/main" id="{1CAF571D-1F54-9B4A-B9CE-22273BF1F93D}"/>
              </a:ext>
            </a:extLst>
          </p:cNvPr>
          <p:cNvSpPr>
            <a:spLocks noGrp="1" noChangeArrowheads="1"/>
          </p:cNvSpPr>
          <p:nvPr>
            <p:ph type="sldNum" sz="quarter" idx="12"/>
          </p:nvPr>
        </p:nvSpPr>
        <p:spPr>
          <a:ln/>
        </p:spPr>
        <p:txBody>
          <a:bodyPr/>
          <a:lstStyle>
            <a:lvl1pPr>
              <a:defRPr/>
            </a:lvl1pPr>
          </a:lstStyle>
          <a:p>
            <a:fld id="{0F1321A7-02A3-9D4E-B9E0-501EC6FB02A5}" type="slidenum">
              <a:rPr lang="sv-SE" altLang="sv-SE"/>
              <a:pPr/>
              <a:t>‹#›</a:t>
            </a:fld>
            <a:endParaRPr lang="sv-SE" altLang="sv-SE"/>
          </a:p>
        </p:txBody>
      </p:sp>
    </p:spTree>
    <p:extLst>
      <p:ext uri="{BB962C8B-B14F-4D97-AF65-F5344CB8AC3E}">
        <p14:creationId xmlns:p14="http://schemas.microsoft.com/office/powerpoint/2010/main" val="3253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02D0B225-AB32-974B-B95E-BD36E4E330CC}"/>
              </a:ext>
            </a:extLst>
          </p:cNvPr>
          <p:cNvSpPr>
            <a:spLocks noGrp="1" noChangeArrowheads="1"/>
          </p:cNvSpPr>
          <p:nvPr>
            <p:ph type="dt" sz="half" idx="10"/>
          </p:nvPr>
        </p:nvSpPr>
        <p:spPr>
          <a:ln/>
        </p:spPr>
        <p:txBody>
          <a:bodyPr/>
          <a:lstStyle>
            <a:lvl1pPr>
              <a:defRPr/>
            </a:lvl1pPr>
          </a:lstStyle>
          <a:p>
            <a:pPr>
              <a:defRPr/>
            </a:pPr>
            <a:fld id="{050F03ED-3917-2B4C-A11B-5C5E3F6345FD}" type="datetime6">
              <a:rPr lang="sv-SE"/>
              <a:pPr>
                <a:defRPr/>
              </a:pPr>
              <a:t>april 2024</a:t>
            </a:fld>
            <a:endParaRPr lang="sv-SE"/>
          </a:p>
        </p:txBody>
      </p:sp>
      <p:sp>
        <p:nvSpPr>
          <p:cNvPr id="6" name="Rectangle 41">
            <a:extLst>
              <a:ext uri="{FF2B5EF4-FFF2-40B4-BE49-F238E27FC236}">
                <a16:creationId xmlns:a16="http://schemas.microsoft.com/office/drawing/2014/main" id="{30A4FA22-BA26-7347-B598-6E6051391E1B}"/>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7" name="Rectangle 42">
            <a:extLst>
              <a:ext uri="{FF2B5EF4-FFF2-40B4-BE49-F238E27FC236}">
                <a16:creationId xmlns:a16="http://schemas.microsoft.com/office/drawing/2014/main" id="{E12CBA26-BA26-CD4A-9482-0E3990235920}"/>
              </a:ext>
            </a:extLst>
          </p:cNvPr>
          <p:cNvSpPr>
            <a:spLocks noGrp="1" noChangeArrowheads="1"/>
          </p:cNvSpPr>
          <p:nvPr>
            <p:ph type="sldNum" sz="quarter" idx="12"/>
          </p:nvPr>
        </p:nvSpPr>
        <p:spPr>
          <a:ln/>
        </p:spPr>
        <p:txBody>
          <a:bodyPr/>
          <a:lstStyle>
            <a:lvl1pPr>
              <a:defRPr/>
            </a:lvl1pPr>
          </a:lstStyle>
          <a:p>
            <a:fld id="{FF80C5AE-087B-CA4A-BA9F-85A17D124B99}" type="slidenum">
              <a:rPr lang="sv-SE" altLang="sv-SE"/>
              <a:pPr/>
              <a:t>‹#›</a:t>
            </a:fld>
            <a:endParaRPr lang="sv-SE" altLang="sv-SE"/>
          </a:p>
        </p:txBody>
      </p:sp>
    </p:spTree>
    <p:extLst>
      <p:ext uri="{BB962C8B-B14F-4D97-AF65-F5344CB8AC3E}">
        <p14:creationId xmlns:p14="http://schemas.microsoft.com/office/powerpoint/2010/main" val="246635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E7AA7E9F-9D81-C744-BFD8-13F0ACB674F1}"/>
              </a:ext>
            </a:extLst>
          </p:cNvPr>
          <p:cNvSpPr>
            <a:spLocks noGrp="1" noChangeArrowheads="1"/>
          </p:cNvSpPr>
          <p:nvPr>
            <p:ph type="dt" sz="half" idx="10"/>
          </p:nvPr>
        </p:nvSpPr>
        <p:spPr>
          <a:ln/>
        </p:spPr>
        <p:txBody>
          <a:bodyPr/>
          <a:lstStyle>
            <a:lvl1pPr>
              <a:defRPr/>
            </a:lvl1pPr>
          </a:lstStyle>
          <a:p>
            <a:pPr>
              <a:defRPr/>
            </a:pPr>
            <a:fld id="{35C5F46B-F9B9-F546-84B6-563A47E601CA}" type="datetime6">
              <a:rPr lang="sv-SE"/>
              <a:pPr>
                <a:defRPr/>
              </a:pPr>
              <a:t>april 2024</a:t>
            </a:fld>
            <a:endParaRPr lang="sv-SE"/>
          </a:p>
        </p:txBody>
      </p:sp>
      <p:sp>
        <p:nvSpPr>
          <p:cNvPr id="6" name="Rectangle 41">
            <a:extLst>
              <a:ext uri="{FF2B5EF4-FFF2-40B4-BE49-F238E27FC236}">
                <a16:creationId xmlns:a16="http://schemas.microsoft.com/office/drawing/2014/main" id="{09BF00DD-5A82-934C-A04D-6F8D17AE74FF}"/>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7" name="Rectangle 42">
            <a:extLst>
              <a:ext uri="{FF2B5EF4-FFF2-40B4-BE49-F238E27FC236}">
                <a16:creationId xmlns:a16="http://schemas.microsoft.com/office/drawing/2014/main" id="{78BF9B50-42E3-414A-85D2-54EE9E77DAAB}"/>
              </a:ext>
            </a:extLst>
          </p:cNvPr>
          <p:cNvSpPr>
            <a:spLocks noGrp="1" noChangeArrowheads="1"/>
          </p:cNvSpPr>
          <p:nvPr>
            <p:ph type="sldNum" sz="quarter" idx="12"/>
          </p:nvPr>
        </p:nvSpPr>
        <p:spPr>
          <a:ln/>
        </p:spPr>
        <p:txBody>
          <a:bodyPr/>
          <a:lstStyle>
            <a:lvl1pPr>
              <a:defRPr/>
            </a:lvl1pPr>
          </a:lstStyle>
          <a:p>
            <a:fld id="{205425BE-6621-644F-B476-C583481F0137}" type="slidenum">
              <a:rPr lang="sv-SE" altLang="sv-SE"/>
              <a:pPr/>
              <a:t>‹#›</a:t>
            </a:fld>
            <a:endParaRPr lang="sv-SE" altLang="sv-SE"/>
          </a:p>
        </p:txBody>
      </p:sp>
    </p:spTree>
    <p:extLst>
      <p:ext uri="{BB962C8B-B14F-4D97-AF65-F5344CB8AC3E}">
        <p14:creationId xmlns:p14="http://schemas.microsoft.com/office/powerpoint/2010/main" val="21117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ABAAD6A-8340-D14D-994A-ADF785932B90}"/>
              </a:ext>
            </a:extLst>
          </p:cNvPr>
          <p:cNvGrpSpPr>
            <a:grpSpLocks/>
          </p:cNvGrpSpPr>
          <p:nvPr/>
        </p:nvGrpSpPr>
        <p:grpSpPr bwMode="auto">
          <a:xfrm>
            <a:off x="1588" y="0"/>
            <a:ext cx="9148762" cy="6851650"/>
            <a:chOff x="1" y="0"/>
            <a:chExt cx="5763" cy="4316"/>
          </a:xfrm>
        </p:grpSpPr>
        <p:sp>
          <p:nvSpPr>
            <p:cNvPr id="123907" name="Freeform 3">
              <a:extLst>
                <a:ext uri="{FF2B5EF4-FFF2-40B4-BE49-F238E27FC236}">
                  <a16:creationId xmlns:a16="http://schemas.microsoft.com/office/drawing/2014/main" id="{10AC4A6F-F7D5-0C43-B499-757C529D096C}"/>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123908" name="Freeform 4">
              <a:extLst>
                <a:ext uri="{FF2B5EF4-FFF2-40B4-BE49-F238E27FC236}">
                  <a16:creationId xmlns:a16="http://schemas.microsoft.com/office/drawing/2014/main" id="{4037EF76-DBDC-AD44-9904-043E1B920DA0}"/>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123909" name="Freeform 5">
              <a:extLst>
                <a:ext uri="{FF2B5EF4-FFF2-40B4-BE49-F238E27FC236}">
                  <a16:creationId xmlns:a16="http://schemas.microsoft.com/office/drawing/2014/main" id="{F9683EA5-630F-1A4B-9100-7D5F4E5FC822}"/>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grpSp>
          <p:nvGrpSpPr>
            <p:cNvPr id="1035" name="Group 6">
              <a:extLst>
                <a:ext uri="{FF2B5EF4-FFF2-40B4-BE49-F238E27FC236}">
                  <a16:creationId xmlns:a16="http://schemas.microsoft.com/office/drawing/2014/main" id="{CF43C791-1803-3B46-844A-5CFA7DAD1205}"/>
                </a:ext>
              </a:extLst>
            </p:cNvPr>
            <p:cNvGrpSpPr>
              <a:grpSpLocks/>
            </p:cNvGrpSpPr>
            <p:nvPr/>
          </p:nvGrpSpPr>
          <p:grpSpPr bwMode="auto">
            <a:xfrm>
              <a:off x="288" y="0"/>
              <a:ext cx="5098" cy="4316"/>
              <a:chOff x="288" y="0"/>
              <a:chExt cx="5098" cy="4316"/>
            </a:xfrm>
          </p:grpSpPr>
          <p:sp>
            <p:nvSpPr>
              <p:cNvPr id="123911" name="Freeform 7">
                <a:extLst>
                  <a:ext uri="{FF2B5EF4-FFF2-40B4-BE49-F238E27FC236}">
                    <a16:creationId xmlns:a16="http://schemas.microsoft.com/office/drawing/2014/main" id="{E53EC086-7830-D842-8023-C0E382DBD5BF}"/>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2" name="Freeform 8">
                <a:extLst>
                  <a:ext uri="{FF2B5EF4-FFF2-40B4-BE49-F238E27FC236}">
                    <a16:creationId xmlns:a16="http://schemas.microsoft.com/office/drawing/2014/main" id="{F2FD8CD3-F44A-E949-B863-DFB61AE811AE}"/>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3" name="Freeform 9">
                <a:extLst>
                  <a:ext uri="{FF2B5EF4-FFF2-40B4-BE49-F238E27FC236}">
                    <a16:creationId xmlns:a16="http://schemas.microsoft.com/office/drawing/2014/main" id="{2FC69175-EE59-3942-B298-3D1B31D30822}"/>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4" name="Freeform 10">
                <a:extLst>
                  <a:ext uri="{FF2B5EF4-FFF2-40B4-BE49-F238E27FC236}">
                    <a16:creationId xmlns:a16="http://schemas.microsoft.com/office/drawing/2014/main" id="{27F0E46E-5835-5342-A33E-B21242463F09}"/>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5" name="Freeform 11">
                <a:extLst>
                  <a:ext uri="{FF2B5EF4-FFF2-40B4-BE49-F238E27FC236}">
                    <a16:creationId xmlns:a16="http://schemas.microsoft.com/office/drawing/2014/main" id="{E4221369-96F7-424C-95BA-DA242336BF40}"/>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6" name="Freeform 12">
                <a:extLst>
                  <a:ext uri="{FF2B5EF4-FFF2-40B4-BE49-F238E27FC236}">
                    <a16:creationId xmlns:a16="http://schemas.microsoft.com/office/drawing/2014/main" id="{BA4531A3-9DDE-9945-9F38-9B0B6EF2E09B}"/>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7" name="Freeform 13">
                <a:extLst>
                  <a:ext uri="{FF2B5EF4-FFF2-40B4-BE49-F238E27FC236}">
                    <a16:creationId xmlns:a16="http://schemas.microsoft.com/office/drawing/2014/main" id="{4D0E8E15-37C1-5C4B-B3B4-F4BE710AE707}"/>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8" name="Freeform 14">
                <a:extLst>
                  <a:ext uri="{FF2B5EF4-FFF2-40B4-BE49-F238E27FC236}">
                    <a16:creationId xmlns:a16="http://schemas.microsoft.com/office/drawing/2014/main" id="{A34C395D-7F45-4B4F-875B-E2279746BA2E}"/>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9" name="Freeform 15">
                <a:extLst>
                  <a:ext uri="{FF2B5EF4-FFF2-40B4-BE49-F238E27FC236}">
                    <a16:creationId xmlns:a16="http://schemas.microsoft.com/office/drawing/2014/main" id="{DF71D9FB-5ACE-564B-A822-21A6389E6677}"/>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20" name="Freeform 16">
                <a:extLst>
                  <a:ext uri="{FF2B5EF4-FFF2-40B4-BE49-F238E27FC236}">
                    <a16:creationId xmlns:a16="http://schemas.microsoft.com/office/drawing/2014/main" id="{1C60C759-6008-5848-A741-FD47A1BF8ECB}"/>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21" name="Freeform 17">
                <a:extLst>
                  <a:ext uri="{FF2B5EF4-FFF2-40B4-BE49-F238E27FC236}">
                    <a16:creationId xmlns:a16="http://schemas.microsoft.com/office/drawing/2014/main" id="{E89EE95F-E91C-4B42-A727-F0A15AA81B4D}"/>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22" name="Freeform 18">
                <a:extLst>
                  <a:ext uri="{FF2B5EF4-FFF2-40B4-BE49-F238E27FC236}">
                    <a16:creationId xmlns:a16="http://schemas.microsoft.com/office/drawing/2014/main" id="{A139E491-DDF5-1645-99F9-A1C3430CDB55}"/>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23" name="Freeform 19">
                <a:extLst>
                  <a:ext uri="{FF2B5EF4-FFF2-40B4-BE49-F238E27FC236}">
                    <a16:creationId xmlns:a16="http://schemas.microsoft.com/office/drawing/2014/main" id="{06DD3210-B89D-0847-8947-ECADC436C6F7}"/>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grpSp>
        <p:sp>
          <p:nvSpPr>
            <p:cNvPr id="123924" name="Freeform 20">
              <a:extLst>
                <a:ext uri="{FF2B5EF4-FFF2-40B4-BE49-F238E27FC236}">
                  <a16:creationId xmlns:a16="http://schemas.microsoft.com/office/drawing/2014/main" id="{95468E91-3CCA-5E47-BE26-C2DD0ECFFDF9}"/>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123925" name="Freeform 21">
              <a:extLst>
                <a:ext uri="{FF2B5EF4-FFF2-40B4-BE49-F238E27FC236}">
                  <a16:creationId xmlns:a16="http://schemas.microsoft.com/office/drawing/2014/main" id="{862FA497-7EF3-074F-9787-64603F2F7B2C}"/>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123926" name="Freeform 22">
              <a:extLst>
                <a:ext uri="{FF2B5EF4-FFF2-40B4-BE49-F238E27FC236}">
                  <a16:creationId xmlns:a16="http://schemas.microsoft.com/office/drawing/2014/main" id="{66CA6ED5-9686-EE47-ABDC-211B504A322D}"/>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sv-SE"/>
            </a:p>
          </p:txBody>
        </p:sp>
        <p:sp>
          <p:nvSpPr>
            <p:cNvPr id="1039" name="Freeform 23">
              <a:extLst>
                <a:ext uri="{FF2B5EF4-FFF2-40B4-BE49-F238E27FC236}">
                  <a16:creationId xmlns:a16="http://schemas.microsoft.com/office/drawing/2014/main" id="{0FD7548B-27D1-B946-88CE-3ED482E639E5}"/>
                </a:ext>
              </a:extLst>
            </p:cNvPr>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040" name="Freeform 24">
              <a:extLst>
                <a:ext uri="{FF2B5EF4-FFF2-40B4-BE49-F238E27FC236}">
                  <a16:creationId xmlns:a16="http://schemas.microsoft.com/office/drawing/2014/main" id="{E4608B03-1517-754D-9B54-6318728CCBDC}"/>
                </a:ext>
              </a:extLst>
            </p:cNvPr>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23929" name="Freeform 25">
              <a:extLst>
                <a:ext uri="{FF2B5EF4-FFF2-40B4-BE49-F238E27FC236}">
                  <a16:creationId xmlns:a16="http://schemas.microsoft.com/office/drawing/2014/main" id="{1BA3ED83-7C84-2743-8BDD-00869F54DDBB}"/>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sv-SE"/>
            </a:p>
          </p:txBody>
        </p:sp>
        <p:sp>
          <p:nvSpPr>
            <p:cNvPr id="1042" name="Freeform 26">
              <a:extLst>
                <a:ext uri="{FF2B5EF4-FFF2-40B4-BE49-F238E27FC236}">
                  <a16:creationId xmlns:a16="http://schemas.microsoft.com/office/drawing/2014/main" id="{E072C25C-50EE-C944-86EF-316A957C1DC9}"/>
                </a:ext>
              </a:extLst>
            </p:cNvPr>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043" name="Freeform 27">
              <a:extLst>
                <a:ext uri="{FF2B5EF4-FFF2-40B4-BE49-F238E27FC236}">
                  <a16:creationId xmlns:a16="http://schemas.microsoft.com/office/drawing/2014/main" id="{879715EB-6307-904F-8C5F-D4D7EC65F902}"/>
                </a:ext>
              </a:extLst>
            </p:cNvPr>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044" name="Line 28">
              <a:extLst>
                <a:ext uri="{FF2B5EF4-FFF2-40B4-BE49-F238E27FC236}">
                  <a16:creationId xmlns:a16="http://schemas.microsoft.com/office/drawing/2014/main" id="{7B79F567-3BBD-3A43-B764-5874D833A1FB}"/>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45" name="Line 29">
              <a:extLst>
                <a:ext uri="{FF2B5EF4-FFF2-40B4-BE49-F238E27FC236}">
                  <a16:creationId xmlns:a16="http://schemas.microsoft.com/office/drawing/2014/main" id="{9208E2DE-E636-0A43-9D39-F9FE1415EC56}"/>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46" name="Line 30">
              <a:extLst>
                <a:ext uri="{FF2B5EF4-FFF2-40B4-BE49-F238E27FC236}">
                  <a16:creationId xmlns:a16="http://schemas.microsoft.com/office/drawing/2014/main" id="{44A60857-0F63-0546-99FF-B428FA7CE15C}"/>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sv-SE"/>
            </a:p>
          </p:txBody>
        </p:sp>
        <p:grpSp>
          <p:nvGrpSpPr>
            <p:cNvPr id="1047" name="Group 31">
              <a:extLst>
                <a:ext uri="{FF2B5EF4-FFF2-40B4-BE49-F238E27FC236}">
                  <a16:creationId xmlns:a16="http://schemas.microsoft.com/office/drawing/2014/main" id="{6A2A92B9-E0F2-3044-81B3-4D3CBC617AF1}"/>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5476F47F-CB0B-AF48-803D-70277F1DFAED}"/>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51" name="Line 33">
                <a:extLst>
                  <a:ext uri="{FF2B5EF4-FFF2-40B4-BE49-F238E27FC236}">
                    <a16:creationId xmlns:a16="http://schemas.microsoft.com/office/drawing/2014/main" id="{380027BF-FA92-CE4C-9EE7-1FEF05839321}"/>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52" name="Line 34">
                <a:extLst>
                  <a:ext uri="{FF2B5EF4-FFF2-40B4-BE49-F238E27FC236}">
                    <a16:creationId xmlns:a16="http://schemas.microsoft.com/office/drawing/2014/main" id="{7727A098-789F-1C49-BA70-2E1077258F1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53" name="Line 35">
                <a:extLst>
                  <a:ext uri="{FF2B5EF4-FFF2-40B4-BE49-F238E27FC236}">
                    <a16:creationId xmlns:a16="http://schemas.microsoft.com/office/drawing/2014/main" id="{6FE481CF-1A9E-C041-B0B9-EE5817868770}"/>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54" name="Line 36">
                <a:extLst>
                  <a:ext uri="{FF2B5EF4-FFF2-40B4-BE49-F238E27FC236}">
                    <a16:creationId xmlns:a16="http://schemas.microsoft.com/office/drawing/2014/main" id="{F5E03B6B-7198-414C-8E84-1D47298851D3}"/>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1048" name="Line 37">
              <a:extLst>
                <a:ext uri="{FF2B5EF4-FFF2-40B4-BE49-F238E27FC236}">
                  <a16:creationId xmlns:a16="http://schemas.microsoft.com/office/drawing/2014/main" id="{42DB0A3B-B46C-6843-BCF4-9E74C2725BC6}"/>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49" name="Line 38">
              <a:extLst>
                <a:ext uri="{FF2B5EF4-FFF2-40B4-BE49-F238E27FC236}">
                  <a16:creationId xmlns:a16="http://schemas.microsoft.com/office/drawing/2014/main" id="{54E3C4C2-4066-BD48-9FD3-526329BC7659}"/>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123943" name="Rectangle 39">
            <a:extLst>
              <a:ext uri="{FF2B5EF4-FFF2-40B4-BE49-F238E27FC236}">
                <a16:creationId xmlns:a16="http://schemas.microsoft.com/office/drawing/2014/main" id="{0F620CA7-CC89-0948-B253-BE75C22CF8E2}"/>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sv-SE"/>
              <a:t>Klicka här för att ändra format</a:t>
            </a:r>
          </a:p>
        </p:txBody>
      </p:sp>
      <p:sp>
        <p:nvSpPr>
          <p:cNvPr id="123944" name="Rectangle 40">
            <a:extLst>
              <a:ext uri="{FF2B5EF4-FFF2-40B4-BE49-F238E27FC236}">
                <a16:creationId xmlns:a16="http://schemas.microsoft.com/office/drawing/2014/main" id="{62812B78-C3FC-EB4B-B582-F8DC43CDF506}"/>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fld id="{6EB96D61-348C-B445-9E49-36C173B5CE47}" type="datetime6">
              <a:rPr lang="sv-SE"/>
              <a:pPr>
                <a:defRPr/>
              </a:pPr>
              <a:t>april 2024</a:t>
            </a:fld>
            <a:endParaRPr lang="sv-SE"/>
          </a:p>
        </p:txBody>
      </p:sp>
      <p:sp>
        <p:nvSpPr>
          <p:cNvPr id="123945" name="Rectangle 41">
            <a:extLst>
              <a:ext uri="{FF2B5EF4-FFF2-40B4-BE49-F238E27FC236}">
                <a16:creationId xmlns:a16="http://schemas.microsoft.com/office/drawing/2014/main" id="{6AA00C53-D29D-2F48-A6BD-A706C9540B2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r>
              <a:rPr lang="sv-SE"/>
              <a:t>ha</a:t>
            </a:r>
          </a:p>
        </p:txBody>
      </p:sp>
      <p:sp>
        <p:nvSpPr>
          <p:cNvPr id="123946" name="Rectangle 42">
            <a:extLst>
              <a:ext uri="{FF2B5EF4-FFF2-40B4-BE49-F238E27FC236}">
                <a16:creationId xmlns:a16="http://schemas.microsoft.com/office/drawing/2014/main" id="{0F69BC4F-CD64-1F49-A084-0EA38715B5AD}"/>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995BDB36-88FC-CC4D-8761-F523D0BFDEF4}" type="slidenum">
              <a:rPr lang="sv-SE" altLang="sv-SE"/>
              <a:pPr/>
              <a:t>‹#›</a:t>
            </a:fld>
            <a:endParaRPr lang="sv-SE" altLang="sv-SE"/>
          </a:p>
        </p:txBody>
      </p:sp>
      <p:sp>
        <p:nvSpPr>
          <p:cNvPr id="123947" name="Rectangle 43">
            <a:extLst>
              <a:ext uri="{FF2B5EF4-FFF2-40B4-BE49-F238E27FC236}">
                <a16:creationId xmlns:a16="http://schemas.microsoft.com/office/drawing/2014/main" id="{5330E9E1-A357-9741-9138-B5CDEAD87751}"/>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datapolen.se/anm&#228;lan"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hyperlink" Target="http://www.raceoffice.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3" Type="http://schemas.openxmlformats.org/officeDocument/2006/relationships/image" Target="http://t1.gstatic.com/images?q=tbn:f9kN932LSRZHsM:http://www.bilnyheten.se/wp-content/uploads/2009/02/rally.jpg" TargetMode="External"/><Relationship Id="rId18" Type="http://schemas.openxmlformats.org/officeDocument/2006/relationships/image" Target="../media/image9.jpeg"/><Relationship Id="rId26" Type="http://schemas.openxmlformats.org/officeDocument/2006/relationships/hyperlink" Target="http://images.google.se/imgres?imgurl=http://farm4.static.flickr.com/3403/3591960526_892c7a95d5.jpg&amp;imgrefurl=http://www.flickr.com/photos/svenskabilsportforbundet/3591960526/&amp;usg=__lxg4PoszReZJF9aCIqKQXrlexPQ=&amp;h=333&amp;w=500&amp;sz=113&amp;hl=sv&amp;start=17&amp;itbs=1&amp;tbnid=S5uiLBMC1ZguLM:&amp;tbnh=87&amp;tbnw=130&amp;prev=/images%3Fq%3Dcrosskart%26gbv%3D2%26hl%3Dsv%26safe%3Dactive" TargetMode="External"/><Relationship Id="rId39" Type="http://schemas.openxmlformats.org/officeDocument/2006/relationships/image" Target="http://t3.gstatic.com/images?q=tbn:TqHrjp8YEkkpfM:http://web.telia.com/~u22006386/fr/folkrace.jpg" TargetMode="External"/><Relationship Id="rId21" Type="http://schemas.openxmlformats.org/officeDocument/2006/relationships/image" Target="../media/image10.jpeg"/><Relationship Id="rId34" Type="http://schemas.openxmlformats.org/officeDocument/2006/relationships/hyperlink" Target="http://images.google.se/imgres?imgurl=http://www.martinohlin.se/wp-content/uploads/2009/04/carrera_cup_jl_011.jpg&amp;imgrefurl=http://www.martinohlin.se/2009/04/29/martin-ohlin-siktar-pa-seger/&amp;usg=__hspLZ-7KnZd5OMk9JTTb3yvPjWs=&amp;h=471&amp;w=1024&amp;sz=192&amp;hl=sv&amp;start=13&amp;itbs=1&amp;tbnid=39eKmdZGOE26RM:&amp;tbnh=69&amp;tbnw=150&amp;prev=/images%3Fq%3Dbilracing%26gbv%3D2%26hl%3Dsv%26safe%3Dactive" TargetMode="External"/><Relationship Id="rId42" Type="http://schemas.openxmlformats.org/officeDocument/2006/relationships/hyperlink" Target="http://images.google.se/imgres?imgurl=http://www.motorsportivarmland.nu/Bilder/bradner.JPG&amp;imgrefurl=http://www.motorsportivarmland.nu/bilo00.html&amp;usg=__HZ1rtMu9VNKTC_STS1OGJLl1Auk=&amp;h=391&amp;w=659&amp;sz=21&amp;hl=sv&amp;start=9&amp;itbs=1&amp;tbnid=kMPpbDeD9Ya6qM:&amp;tbnh=82&amp;tbnw=138&amp;prev=/images%3Fq%3Dbilorientering%26gbv%3D2%26hl%3Dsv%26safe%3Dactive" TargetMode="External"/><Relationship Id="rId7" Type="http://schemas.openxmlformats.org/officeDocument/2006/relationships/image" Target="http://t2.gstatic.com/images?q=tbn:rAB6rEs0L0Gz2M:http://image.automotive.com/f/images/9883029+pheader/0501_sccp_01_z+pontiac_gto+drifting.jpg" TargetMode="External"/><Relationship Id="rId2" Type="http://schemas.openxmlformats.org/officeDocument/2006/relationships/notesSlide" Target="../notesSlides/notesSlide5.xml"/><Relationship Id="rId16" Type="http://schemas.openxmlformats.org/officeDocument/2006/relationships/image" Target="http://t3.gstatic.com/images?q=tbn:NW0nzjgT6NbDZM:http://www.bilmagazinet.se/media/Rallycross/car_front_portugal_large.jpg" TargetMode="External"/><Relationship Id="rId20" Type="http://schemas.openxmlformats.org/officeDocument/2006/relationships/hyperlink" Target="http://images.google.se/imgres?imgurl=http://farm4.static.flickr.com/3562/3591961904_2fc319cdbf_m.jpg&amp;imgrefurl=http://www.sbf.se/sportgrenar/enkla-tavlingsformer/&amp;usg=__Fwh5l5Rj7NiDxrH7Ibp4wqzsY-k=&amp;h=165&amp;w=240&amp;sz=43&amp;hl=sv&amp;start=2&amp;itbs=1&amp;tbnid=KWwEYs0Pr7ZOtM:&amp;tbnh=76&amp;tbnw=110&amp;prev=/images%3Fq%3Denkla%2Bt%25C3%25A4vlingsformer%26gbv%3D2%26hl%3Dsv%26safe%3Dactive" TargetMode="External"/><Relationship Id="rId29" Type="http://schemas.openxmlformats.org/officeDocument/2006/relationships/image" Target="../media/image13.jpeg"/><Relationship Id="rId41"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hyperlink" Target="http://images.google.se/imgres?imgurl=http://www.bilnyheten.se/wp-content/uploads/2009/02/rally.jpg&amp;imgrefurl=http://www.bilnyheten.se/rally/&amp;usg=__FrAkUBfCCiOkACdqFa2oP4bKI5o=&amp;h=430&amp;w=630&amp;sz=71&amp;hl=sv&amp;start=1&amp;itbs=1&amp;tbnid=f9kN932LSRZHsM:&amp;tbnh=94&amp;tbnw=137&amp;prev=/images%3Fq%3Drally%26gbv%3D2%26hl%3Dsv%26safe%3Dactive" TargetMode="External"/><Relationship Id="rId24" Type="http://schemas.openxmlformats.org/officeDocument/2006/relationships/image" Target="../media/image11.jpeg"/><Relationship Id="rId32" Type="http://schemas.openxmlformats.org/officeDocument/2006/relationships/image" Target="../media/image14.png"/><Relationship Id="rId37" Type="http://schemas.openxmlformats.org/officeDocument/2006/relationships/hyperlink" Target="http://images.google.se/imgres?imgurl=http://web.telia.com/~u22006386/fr/folkrace.jpg&amp;imgrefurl=http://web.telia.com/~u22006386/fr/index.htm&amp;usg=__1xJZ5k9aThRQQmnMqYzFR49JJOw=&amp;h=338&amp;w=590&amp;sz=57&amp;hl=sv&amp;start=1&amp;itbs=1&amp;tbnid=TqHrjp8YEkkpfM:&amp;tbnh=77&amp;tbnw=135&amp;prev=/images%3Fq%3Dfolkrace%26gbv%3D2%26hl%3Dsv%26safe%3Dactive" TargetMode="External"/><Relationship Id="rId40" Type="http://schemas.openxmlformats.org/officeDocument/2006/relationships/hyperlink" Target="http://images.google.se/imgres?imgurl=http://blog.hitad.lk/wp-content/uploads/2009/07/Drag_Racing_Car.jpg&amp;imgrefurl=http://blog.hitad.lk/index.php/archives/152&amp;usg=__oaoCFo9DVtxbSDLjTrFjr5ZskvI=&amp;h=317&amp;w=478&amp;sz=87&amp;hl=sv&amp;start=2&amp;itbs=1&amp;tbnid=Eu1j4ha21Eey_M:&amp;tbnh=86&amp;tbnw=129&amp;prev=/images%3Fq%3Ddragracing%26gbv%3D2%26hl%3Dsv%26safe%3Dactive" TargetMode="External"/><Relationship Id="rId5" Type="http://schemas.openxmlformats.org/officeDocument/2006/relationships/hyperlink" Target="http://images.google.se/imgres?imgurl=http://image.automotive.com/f/images/9883029%2Bpheader/0501_sccp_01_z%2Bpontiac_gto%2Bdrifting.jpg&amp;imgrefurl=http://sportcompactcar.automotive.com/67716/0501-sccp-bondurant-drifting-school-phoenix-arizona/index.html&amp;usg=__Fbj9wLEvbSjiR9lCKuCpO8koIiA=&amp;h=330&amp;w=440&amp;sz=30&amp;hl=sv&amp;start=17&amp;itbs=1&amp;tbnid=rAB6rEs0L0Gz2M:&amp;tbnh=95&amp;tbnw=127&amp;prev=/images%3Fq%3Ddrifting%26gbv%3D2%26hl%3Dsv%26safe%3Dactive" TargetMode="External"/><Relationship Id="rId15" Type="http://schemas.openxmlformats.org/officeDocument/2006/relationships/image" Target="../media/image8.jpeg"/><Relationship Id="rId23" Type="http://schemas.openxmlformats.org/officeDocument/2006/relationships/hyperlink" Target="http://images.google.se/imgres?imgurl=http://4x4offroads.net/img/norway-offroad-2-730.jpg&amp;imgrefurl=http://www.4x4offroads.com/formula-off-road.html&amp;usg=__cvNW1fwvpHJ_-2sw-FrffWiQQpw=&amp;h=1200&amp;w=1600&amp;sz=393&amp;hl=sv&amp;start=2&amp;itbs=1&amp;tbnid=4zJHyXDte8Ou1M:&amp;tbnh=113&amp;tbnw=150&amp;prev=/images%3Fq%3Doffroad%26gbv%3D2%26hl%3Dsv%26safe%3Dactive" TargetMode="External"/><Relationship Id="rId28" Type="http://schemas.openxmlformats.org/officeDocument/2006/relationships/hyperlink" Target="http://images.google.se/imgres?imgurl=http://farm4.static.flickr.com/3567/3591962734_7d00c4790c_m.jpg&amp;imgrefurl=http://www.sbf.se/sportgrenar/historisk-bilsport/&amp;usg=__sJJX9AlsfPW0NLerHbui5xX5QpY=&amp;h=161&amp;w=240&amp;sz=21&amp;hl=sv&amp;start=3&amp;itbs=1&amp;tbnid=WmFLZQkrtQ-sIM:&amp;tbnh=74&amp;tbnw=110&amp;prev=/images%3Fq%3Dhistoriks%2Bbilsport%26gbv%3D2%26hl%3Dsv%26safe%3Dactive" TargetMode="External"/><Relationship Id="rId36" Type="http://schemas.openxmlformats.org/officeDocument/2006/relationships/image" Target="http://t2.gstatic.com/images?q=tbn:39eKmdZGOE26RM:http://www.martinohlin.se/wp-content/uploads/2009/04/carrera_cup_jl_011.jpg" TargetMode="External"/><Relationship Id="rId10" Type="http://schemas.openxmlformats.org/officeDocument/2006/relationships/image" Target="http://t2.gstatic.com/images?q=tbn:z3Jyy_fDR0YMPM:http://farm1.static.flickr.com/199/469828151_7d52ae2610.jpg" TargetMode="External"/><Relationship Id="rId19" Type="http://schemas.openxmlformats.org/officeDocument/2006/relationships/image" Target="http://t2.gstatic.com/images?q=tbn:5TViDNzJ6dOzIM:http://www.hultsfredmk.se/pic/minichallenge.jpg" TargetMode="External"/><Relationship Id="rId31" Type="http://schemas.openxmlformats.org/officeDocument/2006/relationships/hyperlink" Target="http://images.google.se/imgres?imgurl=http://web.sbf.se/elearning/gallery/albums/album33/Problems_1.sized.jpg&amp;imgrefurl=http://www.sbf.se/sportgrenar/radiostyrd-bilsport/utbildning/funktionarer/&amp;usg=__QP2vTTNSjf93bA4qE_QIVRGYlfM=&amp;h=400&amp;w=350&amp;sz=37&amp;hl=sv&amp;start=18&amp;itbs=1&amp;tbnid=bImtugRSxy8DTM:&amp;tbnh=124&amp;tbnw=109&amp;prev=/images%3Fq%3Dradiostyrd%2Bbilsport%26gbv%3D2%26hl%3Dsv%26safe%3Dactive" TargetMode="External"/><Relationship Id="rId44" Type="http://schemas.openxmlformats.org/officeDocument/2006/relationships/image" Target="../media/image1.jpg"/><Relationship Id="rId4" Type="http://schemas.openxmlformats.org/officeDocument/2006/relationships/image" Target="../media/image4.jpeg"/><Relationship Id="rId9" Type="http://schemas.openxmlformats.org/officeDocument/2006/relationships/image" Target="../media/image6.jpeg"/><Relationship Id="rId14" Type="http://schemas.openxmlformats.org/officeDocument/2006/relationships/hyperlink" Target="http://images.google.se/imgres?imgurl=http://www.bilmagazinet.se/media/Rallycross/car_front_portugal_large.jpg&amp;imgrefurl=http://www.bilmagazinet.se/pages/posts/nya-ford-fiesta-ndash-rallycross-ska-debutera-i-taevlingen-pikeacutes-international-hill-climb-i-usa314.php&amp;usg=__iWjNgeJaqOwEAHKAtn-iu5e7KTE=&amp;h=270&amp;w=405&amp;sz=134&amp;hl=sv&amp;start=18&amp;itbs=1&amp;tbnid=NW0nzjgT6NbDZM:&amp;tbnh=83&amp;tbnw=124&amp;prev=/images%3Fq%3Drallycross%26gbv%3D2%26hl%3Dsv%26safe%3Dactive" TargetMode="External"/><Relationship Id="rId22" Type="http://schemas.openxmlformats.org/officeDocument/2006/relationships/image" Target="http://t0.gstatic.com/images?q=tbn:KWwEYs0Pr7ZOtM:http://farm4.static.flickr.com/3562/3591961904_2fc319cdbf_m.jpg" TargetMode="External"/><Relationship Id="rId27" Type="http://schemas.openxmlformats.org/officeDocument/2006/relationships/image" Target="../media/image12.jpeg"/><Relationship Id="rId30" Type="http://schemas.openxmlformats.org/officeDocument/2006/relationships/image" Target="http://t3.gstatic.com/images?q=tbn:WmFLZQkrtQ-sIM:http://farm4.static.flickr.com/3567/3591962734_7d00c4790c_m.jpg" TargetMode="External"/><Relationship Id="rId35" Type="http://schemas.openxmlformats.org/officeDocument/2006/relationships/image" Target="../media/image15.jpeg"/><Relationship Id="rId43" Type="http://schemas.openxmlformats.org/officeDocument/2006/relationships/image" Target="../media/image18.jpeg"/><Relationship Id="rId8" Type="http://schemas.openxmlformats.org/officeDocument/2006/relationships/hyperlink" Target="http://images.google.se/imgres?imgurl=http://farm1.static.flickr.com/199/469828151_7d52ae2610.jpg&amp;imgrefurl=http://www.karting1.co.uk/news/news/mclaren-f1-sign-up-junior-karting-star-oliver-rowland/&amp;usg=__M5BY5xm8C-6MDqzyz_HZo0ncbuU=&amp;h=452&amp;w=500&amp;sz=143&amp;hl=sv&amp;start=17&amp;itbs=1&amp;tbnid=z3Jyy_fDR0YMPM:&amp;tbnh=118&amp;tbnw=130&amp;prev=/images%3Fq%3Dkarting%26gbv%3D2%26hl%3Dsv%26safe%3Dactive" TargetMode="External"/><Relationship Id="rId3" Type="http://schemas.openxmlformats.org/officeDocument/2006/relationships/hyperlink" Target="http://images.google.se/imgres?imgurl=http://farm4.static.flickr.com/3315/3591959580_b8c4539b18.jpg&amp;imgrefurl=http://www.sbf.se/sportgrenar/backe/&amp;usg=__vi5eVIB1245z_QGIkc5Wf-Ihn28=&amp;h=334&amp;w=500&amp;sz=102&amp;hl=sv&amp;start=9&amp;itbs=1&amp;tbnid=6jv6xyPPU9Jh4M:&amp;tbnh=87&amp;tbnw=130&amp;prev=/images%3Fq%3DBackt%25C3%25A4vling%26gbv%3D2%26hl%3Dsv%26safe%3Dactive%26sa%3DG" TargetMode="External"/><Relationship Id="rId12" Type="http://schemas.openxmlformats.org/officeDocument/2006/relationships/image" Target="../media/image7.jpeg"/><Relationship Id="rId17" Type="http://schemas.openxmlformats.org/officeDocument/2006/relationships/hyperlink" Target="http://images.google.se/imgres?imgurl=http://www.hultsfredmk.se/pic/minichallenge.jpg&amp;imgrefurl=http://www.hultsfredmk.se/virtuellbilsport.htm&amp;usg=__zxrV9zvH7KG6X5FN4oz6uSkzb2U=&amp;h=1024&amp;w=1280&amp;sz=519&amp;hl=sv&amp;start=2&amp;itbs=1&amp;tbnid=5TViDNzJ6dOzIM:&amp;tbnh=120&amp;tbnw=150&amp;prev=/images%3Fq%3Dvirituell%2Bbilsport%26gbv%3D2%26hl%3Dsv%26safe%3Dactive" TargetMode="External"/><Relationship Id="rId25" Type="http://schemas.openxmlformats.org/officeDocument/2006/relationships/image" Target="http://t3.gstatic.com/images?q=tbn:4zJHyXDte8Ou1M:http://4x4offroads.net/img/norway-offroad-2-730.jpg" TargetMode="External"/><Relationship Id="rId33" Type="http://schemas.openxmlformats.org/officeDocument/2006/relationships/image" Target="http://t1.gstatic.com/images?q=tbn:bImtugRSxy8DTM:http://web.sbf.se/elearning/gallery/albums/album33/Problems_1.sized.jpg" TargetMode="External"/><Relationship Id="rId38" Type="http://schemas.openxmlformats.org/officeDocument/2006/relationships/image" Target="../media/image16.jpeg"/></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6.jpeg"/><Relationship Id="rId4" Type="http://schemas.openxmlformats.org/officeDocument/2006/relationships/hyperlink" Target="http://images.google.se/imgres?imgurl=http://suldmotorsport.info/webshop/components/com_virtuemart/shop_image/product/521c592261e7da3f37efe4b4d83829a5.jpg&amp;imgrefurl=http://suldmotorsport.info/webshop/index.php%3Fpage%3Dshop.product_details%26flypage%3Dshop.flypage%26product_id%3D73%26category_id%3D13%26manufacturer_id%3D0%26option%3Dcom_virtuemart%26Itemid%3D27%26vmcchk%3D1%26Itemid%3D27&amp;usg=__WWGTNaU0ahyJW-S9--4wmXm0t6Y=&amp;h=183&amp;w=174&amp;sz=9&amp;hl=sv&amp;start=21&amp;itbs=1&amp;tbnid=08WZOOcAtUoZtM:&amp;tbnh=102&amp;tbnw=97&amp;prev=/images%3Fq%3DHANS-SKYDD%26start%3D20%26hl%3Dsv%26safe%3Dactive%26sa%3DN%26gbv%3D2%26ndsp%3D20%26tbs%3Disch:1"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78C26361-E09D-4F4C-B248-27BC2ED90840}"/>
              </a:ext>
            </a:extLst>
          </p:cNvPr>
          <p:cNvSpPr>
            <a:spLocks noGrp="1"/>
          </p:cNvSpPr>
          <p:nvPr>
            <p:ph type="dt" sz="quarter" idx="10"/>
          </p:nvPr>
        </p:nvSpPr>
        <p:spPr/>
        <p:txBody>
          <a:bodyPr/>
          <a:lstStyle/>
          <a:p>
            <a:pPr>
              <a:defRPr/>
            </a:pPr>
            <a:fld id="{1BF30204-527B-40C7-9F3C-A6E163BB7630}" type="datetime6">
              <a:rPr lang="sv-SE"/>
              <a:pPr>
                <a:defRPr/>
              </a:pPr>
              <a:t>april 2024</a:t>
            </a:fld>
            <a:endParaRPr lang="sv-SE"/>
          </a:p>
        </p:txBody>
      </p:sp>
      <p:sp>
        <p:nvSpPr>
          <p:cNvPr id="8" name="Slide Number Placeholder 3">
            <a:extLst>
              <a:ext uri="{FF2B5EF4-FFF2-40B4-BE49-F238E27FC236}">
                <a16:creationId xmlns:a16="http://schemas.microsoft.com/office/drawing/2014/main" id="{2494E61F-7D4D-3C40-B337-5C2463FD5401}"/>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2867F54D-F961-DD49-BC5F-E6A421541C3B}" type="slidenum">
              <a:rPr lang="sv-SE" altLang="sv-SE" sz="1000"/>
              <a:pPr>
                <a:spcBef>
                  <a:spcPct val="0"/>
                </a:spcBef>
                <a:buClrTx/>
                <a:buSzTx/>
                <a:buFontTx/>
                <a:buNone/>
              </a:pPr>
              <a:t>1</a:t>
            </a:fld>
            <a:endParaRPr lang="sv-SE" altLang="sv-SE" sz="1000"/>
          </a:p>
        </p:txBody>
      </p:sp>
      <p:sp>
        <p:nvSpPr>
          <p:cNvPr id="4100" name="Rectangle 4">
            <a:extLst>
              <a:ext uri="{FF2B5EF4-FFF2-40B4-BE49-F238E27FC236}">
                <a16:creationId xmlns:a16="http://schemas.microsoft.com/office/drawing/2014/main" id="{0C2DFFD3-5289-5F4A-8371-3582E9FDD1F9}"/>
              </a:ext>
            </a:extLst>
          </p:cNvPr>
          <p:cNvSpPr>
            <a:spLocks noGrp="1" noChangeArrowheads="1"/>
          </p:cNvSpPr>
          <p:nvPr>
            <p:ph type="ctrTitle" idx="4294967295"/>
          </p:nvPr>
        </p:nvSpPr>
        <p:spPr>
          <a:xfrm>
            <a:off x="684213" y="1052736"/>
            <a:ext cx="7775575" cy="836612"/>
          </a:xfrm>
        </p:spPr>
        <p:txBody>
          <a:bodyPr lIns="92047" tIns="46022" rIns="92047" bIns="46022" anchor="b" anchorCtr="0"/>
          <a:lstStyle/>
          <a:p>
            <a:pPr eaLnBrk="1" hangingPunct="1">
              <a:defRPr/>
            </a:pPr>
            <a:r>
              <a:rPr lang="sv-SE" dirty="0"/>
              <a:t>Välkommen till FÖRARUTBILDNING</a:t>
            </a:r>
          </a:p>
        </p:txBody>
      </p:sp>
      <p:sp>
        <p:nvSpPr>
          <p:cNvPr id="4102" name="Text Box 6">
            <a:extLst>
              <a:ext uri="{FF2B5EF4-FFF2-40B4-BE49-F238E27FC236}">
                <a16:creationId xmlns:a16="http://schemas.microsoft.com/office/drawing/2014/main" id="{2906358D-2D62-CF44-8A7C-0D87B0FFF5E6}"/>
              </a:ext>
            </a:extLst>
          </p:cNvPr>
          <p:cNvSpPr txBox="1">
            <a:spLocks noChangeArrowheads="1"/>
          </p:cNvSpPr>
          <p:nvPr/>
        </p:nvSpPr>
        <p:spPr bwMode="auto">
          <a:xfrm>
            <a:off x="2267744" y="5661248"/>
            <a:ext cx="4532312" cy="769415"/>
          </a:xfrm>
          <a:prstGeom prst="rect">
            <a:avLst/>
          </a:prstGeom>
          <a:noFill/>
          <a:ln w="12700">
            <a:noFill/>
            <a:miter lim="800000"/>
            <a:headEnd type="none" w="sm" len="sm"/>
            <a:tailEnd type="none" w="sm" len="sm"/>
          </a:ln>
        </p:spPr>
        <p:txBody>
          <a:bodyPr lIns="91411" tIns="45707" rIns="91411" bIns="45707">
            <a:spAutoFit/>
          </a:bodyPr>
          <a:lstStyle/>
          <a:p>
            <a:pPr algn="ctr" defTabSz="915988" eaLnBrk="1" hangingPunct="1">
              <a:spcBef>
                <a:spcPct val="50000"/>
              </a:spcBef>
              <a:defRPr/>
            </a:pPr>
            <a:r>
              <a:rPr lang="sv-SE" sz="4400" dirty="0">
                <a:solidFill>
                  <a:schemeClr val="tx2"/>
                </a:solidFill>
                <a:effectLst>
                  <a:outerShdw blurRad="38100" dist="38100" dir="2700000" algn="tl">
                    <a:srgbClr val="000000"/>
                  </a:outerShdw>
                </a:effectLst>
                <a:latin typeface="Arial" charset="0"/>
              </a:rPr>
              <a:t>RALLYCROSS</a:t>
            </a:r>
          </a:p>
        </p:txBody>
      </p:sp>
      <p:pic>
        <p:nvPicPr>
          <p:cNvPr id="9" name="Bildobjekt 8">
            <a:extLst>
              <a:ext uri="{FF2B5EF4-FFF2-40B4-BE49-F238E27FC236}">
                <a16:creationId xmlns:a16="http://schemas.microsoft.com/office/drawing/2014/main" id="{E70AAD0D-632C-4747-BC9C-B439C2EBE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60648"/>
            <a:ext cx="1557536" cy="849792"/>
          </a:xfrm>
          <a:prstGeom prst="rect">
            <a:avLst/>
          </a:prstGeom>
        </p:spPr>
      </p:pic>
      <p:pic>
        <p:nvPicPr>
          <p:cNvPr id="3" name="Bildobjekt 2" descr="En bild som visar bil, utomhus, gräs, väg&#10;&#10;Automatiskt genererad beskrivning">
            <a:extLst>
              <a:ext uri="{FF2B5EF4-FFF2-40B4-BE49-F238E27FC236}">
                <a16:creationId xmlns:a16="http://schemas.microsoft.com/office/drawing/2014/main" id="{992FB7F9-D3C6-1544-B798-D769DD063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050" y="2132856"/>
            <a:ext cx="4953000" cy="3302000"/>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0-#ppt_w/2"/>
                                          </p:val>
                                        </p:tav>
                                        <p:tav tm="100000">
                                          <p:val>
                                            <p:strVal val="#ppt_x"/>
                                          </p:val>
                                        </p:tav>
                                      </p:tavLst>
                                    </p:anim>
                                    <p:anim calcmode="lin" valueType="num">
                                      <p:cBhvr additive="base">
                                        <p:cTn id="8" dur="500" fill="hold"/>
                                        <p:tgtEl>
                                          <p:spTgt spid="410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additive="base">
                                        <p:cTn id="12" dur="500" fill="hold"/>
                                        <p:tgtEl>
                                          <p:spTgt spid="4102"/>
                                        </p:tgtEl>
                                        <p:attrNameLst>
                                          <p:attrName>ppt_x</p:attrName>
                                        </p:attrNameLst>
                                      </p:cBhvr>
                                      <p:tavLst>
                                        <p:tav tm="0">
                                          <p:val>
                                            <p:strVal val="0-#ppt_w/2"/>
                                          </p:val>
                                        </p:tav>
                                        <p:tav tm="100000">
                                          <p:val>
                                            <p:strVal val="#ppt_x"/>
                                          </p:val>
                                        </p:tav>
                                      </p:tavLst>
                                    </p:anim>
                                    <p:anim calcmode="lin" valueType="num">
                                      <p:cBhvr additive="base">
                                        <p:cTn id="13"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F677B97-4EFD-4341-8AF9-201464E39FC3}"/>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67CC1720-52F1-784A-AB4A-5E9FCF363245}" type="slidenum">
              <a:rPr lang="sv-SE" altLang="sv-SE" sz="1000"/>
              <a:pPr>
                <a:spcBef>
                  <a:spcPct val="0"/>
                </a:spcBef>
                <a:buClrTx/>
                <a:buSzTx/>
                <a:buFontTx/>
                <a:buNone/>
              </a:pPr>
              <a:t>10</a:t>
            </a:fld>
            <a:endParaRPr lang="sv-SE" altLang="sv-SE" sz="1000"/>
          </a:p>
        </p:txBody>
      </p:sp>
      <p:sp>
        <p:nvSpPr>
          <p:cNvPr id="32772" name="Platshållare för datum 2">
            <a:extLst>
              <a:ext uri="{FF2B5EF4-FFF2-40B4-BE49-F238E27FC236}">
                <a16:creationId xmlns:a16="http://schemas.microsoft.com/office/drawing/2014/main" id="{6A15E5DC-DE0C-A04E-A3DB-687E5E2292C6}"/>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32773" name="Platshållare för bildnummer 4">
            <a:extLst>
              <a:ext uri="{FF2B5EF4-FFF2-40B4-BE49-F238E27FC236}">
                <a16:creationId xmlns:a16="http://schemas.microsoft.com/office/drawing/2014/main" id="{01EBFAEB-9DD4-1C4F-8D10-E6FC48FB3609}"/>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7106" name="Rectangle 2">
            <a:extLst>
              <a:ext uri="{FF2B5EF4-FFF2-40B4-BE49-F238E27FC236}">
                <a16:creationId xmlns:a16="http://schemas.microsoft.com/office/drawing/2014/main" id="{9283AD3F-8CEB-2549-80D3-EF09E8AF3233}"/>
              </a:ext>
            </a:extLst>
          </p:cNvPr>
          <p:cNvSpPr>
            <a:spLocks noGrp="1" noChangeArrowheads="1"/>
          </p:cNvSpPr>
          <p:nvPr>
            <p:ph type="title" idx="4294967295"/>
          </p:nvPr>
        </p:nvSpPr>
        <p:spPr>
          <a:xfrm>
            <a:off x="611560" y="1077615"/>
            <a:ext cx="8083550" cy="911225"/>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Licens för Rallycross </a:t>
            </a:r>
          </a:p>
        </p:txBody>
      </p:sp>
      <p:sp>
        <p:nvSpPr>
          <p:cNvPr id="47107" name="Text Box 3">
            <a:extLst>
              <a:ext uri="{FF2B5EF4-FFF2-40B4-BE49-F238E27FC236}">
                <a16:creationId xmlns:a16="http://schemas.microsoft.com/office/drawing/2014/main" id="{1F03E1F7-E576-9C47-A6C1-1FCBFD36399C}"/>
              </a:ext>
            </a:extLst>
          </p:cNvPr>
          <p:cNvSpPr txBox="1">
            <a:spLocks noChangeArrowheads="1"/>
          </p:cNvSpPr>
          <p:nvPr/>
        </p:nvSpPr>
        <p:spPr bwMode="auto">
          <a:xfrm>
            <a:off x="692224" y="2001986"/>
            <a:ext cx="7696200" cy="415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sv-SE" altLang="sv-SE" sz="2400" dirty="0">
                <a:latin typeface="Calibri" panose="020F0502020204030204" pitchFamily="34" charset="0"/>
                <a:cs typeface="Calibri" panose="020F0502020204030204" pitchFamily="34" charset="0"/>
              </a:rPr>
              <a:t>Licensutbildning genomförs av godkänd utbildare. </a:t>
            </a:r>
          </a:p>
          <a:p>
            <a:pPr eaLnBrk="1" hangingPunct="1">
              <a:spcBef>
                <a:spcPct val="0"/>
              </a:spcBef>
              <a:buClrTx/>
              <a:buSzTx/>
              <a:buFontTx/>
              <a:buNone/>
            </a:pPr>
            <a:endParaRPr lang="sv-SE" altLang="sv-SE" sz="2400" dirty="0">
              <a:latin typeface="Calibri" panose="020F0502020204030204" pitchFamily="34" charset="0"/>
              <a:cs typeface="Calibri" panose="020F0502020204030204" pitchFamily="34" charset="0"/>
            </a:endParaRPr>
          </a:p>
          <a:p>
            <a:pPr eaLnBrk="1" hangingPunct="1">
              <a:spcBef>
                <a:spcPct val="0"/>
              </a:spcBef>
              <a:buClrTx/>
              <a:buSzTx/>
              <a:buFontTx/>
              <a:buNone/>
            </a:pPr>
            <a:r>
              <a:rPr lang="sv-SE" altLang="sv-SE" sz="2400" dirty="0">
                <a:latin typeface="Calibri" panose="020F0502020204030204" pitchFamily="34" charset="0"/>
                <a:cs typeface="Calibri" panose="020F0502020204030204" pitchFamily="34" charset="0"/>
              </a:rPr>
              <a:t>- Intyg från förarutbildningen är giltigt under 18 månader. </a:t>
            </a:r>
          </a:p>
          <a:p>
            <a:pPr eaLnBrk="1" hangingPunct="1">
              <a:spcBef>
                <a:spcPct val="0"/>
              </a:spcBef>
              <a:buClrTx/>
              <a:buSzTx/>
              <a:buFontTx/>
              <a:buNone/>
            </a:pPr>
            <a:endParaRPr lang="sv-SE" altLang="sv-SE" sz="2400" dirty="0">
              <a:latin typeface="Calibri" panose="020F0502020204030204" pitchFamily="34" charset="0"/>
              <a:cs typeface="Calibri" panose="020F0502020204030204" pitchFamily="34" charset="0"/>
            </a:endParaRPr>
          </a:p>
          <a:p>
            <a:pPr eaLnBrk="1" hangingPunct="1">
              <a:spcBef>
                <a:spcPct val="0"/>
              </a:spcBef>
              <a:buClrTx/>
              <a:buSzTx/>
              <a:buFontTx/>
              <a:buNone/>
            </a:pPr>
            <a:r>
              <a:rPr lang="sv-SE" altLang="sv-SE" sz="2400" dirty="0">
                <a:latin typeface="Calibri" panose="020F0502020204030204" pitchFamily="34" charset="0"/>
                <a:cs typeface="Calibri" panose="020F0502020204030204" pitchFamily="34" charset="0"/>
              </a:rPr>
              <a:t>- Man är junior fr.o.m. det år man fyller 16 och t.o.m. det år man fyller 20. </a:t>
            </a:r>
          </a:p>
          <a:p>
            <a:pPr eaLnBrk="1" hangingPunct="1">
              <a:spcBef>
                <a:spcPct val="0"/>
              </a:spcBef>
              <a:buClrTx/>
              <a:buSzTx/>
              <a:buFontTx/>
              <a:buNone/>
            </a:pPr>
            <a:endParaRPr lang="sv-SE" altLang="sv-SE" sz="2400" dirty="0">
              <a:latin typeface="Calibri" panose="020F0502020204030204" pitchFamily="34" charset="0"/>
              <a:cs typeface="Calibri" panose="020F0502020204030204" pitchFamily="34" charset="0"/>
            </a:endParaRPr>
          </a:p>
          <a:p>
            <a:pPr eaLnBrk="1" hangingPunct="1">
              <a:spcBef>
                <a:spcPct val="0"/>
              </a:spcBef>
              <a:buClrTx/>
              <a:buSzTx/>
              <a:buFontTx/>
              <a:buNone/>
            </a:pPr>
            <a:r>
              <a:rPr lang="sv-SE" altLang="sv-SE" sz="2400" dirty="0">
                <a:latin typeface="Calibri" panose="020F0502020204030204" pitchFamily="34" charset="0"/>
                <a:cs typeface="Calibri" panose="020F0502020204030204" pitchFamily="34" charset="0"/>
              </a:rPr>
              <a:t>Nationell licens </a:t>
            </a:r>
          </a:p>
          <a:p>
            <a:pPr eaLnBrk="1" hangingPunct="1">
              <a:spcBef>
                <a:spcPct val="0"/>
              </a:spcBef>
              <a:buClrTx/>
              <a:buSzTx/>
              <a:buFontTx/>
              <a:buNone/>
            </a:pPr>
            <a:r>
              <a:rPr lang="sv-SE" altLang="sv-SE" sz="2400" dirty="0">
                <a:latin typeface="Calibri" panose="020F0502020204030204" pitchFamily="34" charset="0"/>
                <a:cs typeface="Calibri" panose="020F0502020204030204" pitchFamily="34" charset="0"/>
              </a:rPr>
              <a:t>- Intyg enligt ovan, vilket gäller i 18 månader. </a:t>
            </a:r>
          </a:p>
          <a:p>
            <a:pPr eaLnBrk="1" hangingPunct="1">
              <a:spcBef>
                <a:spcPct val="0"/>
              </a:spcBef>
              <a:buClrTx/>
              <a:buSzTx/>
              <a:buFontTx/>
              <a:buNone/>
            </a:pPr>
            <a:r>
              <a:rPr lang="sv-SE" altLang="sv-SE" sz="2400" dirty="0">
                <a:latin typeface="Calibri" panose="020F0502020204030204" pitchFamily="34" charset="0"/>
                <a:cs typeface="Calibri" panose="020F0502020204030204" pitchFamily="34" charset="0"/>
              </a:rPr>
              <a:t>- Förare som innehar SBF-licens i annan sportgren kan efter prövning av Utskott beviljas nationell licens i Rallycross.</a:t>
            </a:r>
          </a:p>
        </p:txBody>
      </p:sp>
      <p:pic>
        <p:nvPicPr>
          <p:cNvPr id="11" name="Bildobjekt 10">
            <a:extLst>
              <a:ext uri="{FF2B5EF4-FFF2-40B4-BE49-F238E27FC236}">
                <a16:creationId xmlns:a16="http://schemas.microsoft.com/office/drawing/2014/main" id="{766C9E4F-FE02-7442-8885-64ECFE7E4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625F1FF-2E32-5C4F-9091-C3878FC52EF0}"/>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8992956E-27DE-F249-A9B6-F529FA71B921}" type="slidenum">
              <a:rPr lang="sv-SE" altLang="sv-SE" sz="1000"/>
              <a:pPr>
                <a:spcBef>
                  <a:spcPct val="0"/>
                </a:spcBef>
                <a:buClrTx/>
                <a:buSzTx/>
                <a:buFontTx/>
                <a:buNone/>
              </a:pPr>
              <a:t>11</a:t>
            </a:fld>
            <a:endParaRPr lang="sv-SE" altLang="sv-SE" sz="1000"/>
          </a:p>
        </p:txBody>
      </p:sp>
      <p:pic>
        <p:nvPicPr>
          <p:cNvPr id="6" name="Bildobjekt 5">
            <a:extLst>
              <a:ext uri="{FF2B5EF4-FFF2-40B4-BE49-F238E27FC236}">
                <a16:creationId xmlns:a16="http://schemas.microsoft.com/office/drawing/2014/main" id="{897B0188-2EAD-7047-868B-41A217608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
        <p:nvSpPr>
          <p:cNvPr id="9" name="Rektangel 8">
            <a:extLst>
              <a:ext uri="{FF2B5EF4-FFF2-40B4-BE49-F238E27FC236}">
                <a16:creationId xmlns:a16="http://schemas.microsoft.com/office/drawing/2014/main" id="{CA88162E-4938-FA41-996C-2CD4D444D33D}"/>
              </a:ext>
            </a:extLst>
          </p:cNvPr>
          <p:cNvSpPr/>
          <p:nvPr/>
        </p:nvSpPr>
        <p:spPr>
          <a:xfrm>
            <a:off x="2375341" y="980728"/>
            <a:ext cx="4284891" cy="769441"/>
          </a:xfrm>
          <a:prstGeom prst="rect">
            <a:avLst/>
          </a:prstGeom>
        </p:spPr>
        <p:txBody>
          <a:bodyPr wrap="none">
            <a:spAutoFit/>
          </a:bodyPr>
          <a:lstStyle/>
          <a:p>
            <a:r>
              <a:rPr lang="sv-SE" sz="4400" b="1" dirty="0">
                <a:latin typeface="Calibri" panose="020F0502020204030204" pitchFamily="34" charset="0"/>
                <a:cs typeface="Calibri" panose="020F0502020204030204" pitchFamily="34" charset="0"/>
              </a:rPr>
              <a:t>Nolltolerans mot:</a:t>
            </a:r>
            <a:endParaRPr lang="sv-SE" sz="4400" dirty="0"/>
          </a:p>
        </p:txBody>
      </p:sp>
      <p:sp>
        <p:nvSpPr>
          <p:cNvPr id="10" name="Rektangel 9">
            <a:extLst>
              <a:ext uri="{FF2B5EF4-FFF2-40B4-BE49-F238E27FC236}">
                <a16:creationId xmlns:a16="http://schemas.microsoft.com/office/drawing/2014/main" id="{91BAD337-BA1C-D148-A6D5-F2126A2F6AB0}"/>
              </a:ext>
            </a:extLst>
          </p:cNvPr>
          <p:cNvSpPr/>
          <p:nvPr/>
        </p:nvSpPr>
        <p:spPr>
          <a:xfrm>
            <a:off x="3168352" y="1844824"/>
            <a:ext cx="4572000" cy="4278094"/>
          </a:xfrm>
          <a:prstGeom prst="rect">
            <a:avLst/>
          </a:prstGeom>
        </p:spPr>
        <p:txBody>
          <a:bodyPr>
            <a:spAutoFit/>
          </a:bodyPr>
          <a:lstStyle/>
          <a:p>
            <a:pPr marL="457200" indent="-457200" eaLnBrk="1" hangingPunct="1">
              <a:spcBef>
                <a:spcPct val="50000"/>
              </a:spcBef>
              <a:buClrTx/>
              <a:buSzTx/>
              <a:buFont typeface="Wingdings" pitchFamily="2" charset="2"/>
              <a:buChar char="§"/>
            </a:pPr>
            <a:r>
              <a:rPr lang="sv-SE" altLang="sv-SE" sz="3200" dirty="0">
                <a:latin typeface="Calibri" panose="020F0502020204030204" pitchFamily="34" charset="0"/>
                <a:cs typeface="Calibri" panose="020F0502020204030204" pitchFamily="34" charset="0"/>
              </a:rPr>
              <a:t>Våld och hot</a:t>
            </a:r>
          </a:p>
          <a:p>
            <a:pPr marL="457200" indent="-457200" eaLnBrk="1" hangingPunct="1">
              <a:spcBef>
                <a:spcPct val="50000"/>
              </a:spcBef>
              <a:buClrTx/>
              <a:buSzTx/>
              <a:buFont typeface="Wingdings" pitchFamily="2" charset="2"/>
              <a:buChar char="§"/>
            </a:pPr>
            <a:r>
              <a:rPr lang="sv-SE" altLang="sv-SE" sz="3200" dirty="0">
                <a:latin typeface="Calibri" panose="020F0502020204030204" pitchFamily="34" charset="0"/>
                <a:cs typeface="Calibri" panose="020F0502020204030204" pitchFamily="34" charset="0"/>
              </a:rPr>
              <a:t>Trakasserier</a:t>
            </a:r>
          </a:p>
          <a:p>
            <a:pPr marL="457200" indent="-457200" eaLnBrk="1" hangingPunct="1">
              <a:spcBef>
                <a:spcPct val="50000"/>
              </a:spcBef>
              <a:buClrTx/>
              <a:buSzTx/>
              <a:buFont typeface="Wingdings" pitchFamily="2" charset="2"/>
              <a:buChar char="§"/>
            </a:pPr>
            <a:r>
              <a:rPr lang="sv-SE" altLang="sv-SE" sz="3200" dirty="0">
                <a:latin typeface="Calibri" panose="020F0502020204030204" pitchFamily="34" charset="0"/>
                <a:cs typeface="Calibri" panose="020F0502020204030204" pitchFamily="34" charset="0"/>
              </a:rPr>
              <a:t>Mobbing</a:t>
            </a:r>
          </a:p>
          <a:p>
            <a:pPr marL="457200" indent="-457200" eaLnBrk="1" hangingPunct="1">
              <a:spcBef>
                <a:spcPct val="50000"/>
              </a:spcBef>
              <a:buClrTx/>
              <a:buSzTx/>
              <a:buFont typeface="Wingdings" pitchFamily="2" charset="2"/>
              <a:buChar char="§"/>
            </a:pPr>
            <a:r>
              <a:rPr lang="sv-SE" altLang="sv-SE" sz="3200" dirty="0">
                <a:latin typeface="Calibri" panose="020F0502020204030204" pitchFamily="34" charset="0"/>
                <a:cs typeface="Calibri" panose="020F0502020204030204" pitchFamily="34" charset="0"/>
              </a:rPr>
              <a:t>Kränkning</a:t>
            </a:r>
          </a:p>
          <a:p>
            <a:pPr marL="457200" indent="-457200" eaLnBrk="1" hangingPunct="1">
              <a:spcBef>
                <a:spcPct val="50000"/>
              </a:spcBef>
              <a:buClrTx/>
              <a:buSzTx/>
              <a:buFont typeface="Wingdings" pitchFamily="2" charset="2"/>
              <a:buChar char="§"/>
            </a:pPr>
            <a:r>
              <a:rPr lang="sv-SE" altLang="sv-SE" sz="3200" dirty="0">
                <a:latin typeface="Calibri" panose="020F0502020204030204" pitchFamily="34" charset="0"/>
                <a:cs typeface="Calibri" panose="020F0502020204030204" pitchFamily="34" charset="0"/>
              </a:rPr>
              <a:t>Fusk</a:t>
            </a:r>
          </a:p>
          <a:p>
            <a:pPr marL="457200" indent="-457200" eaLnBrk="1" hangingPunct="1">
              <a:spcBef>
                <a:spcPct val="50000"/>
              </a:spcBef>
              <a:buClrTx/>
              <a:buSzTx/>
              <a:buFont typeface="Wingdings" pitchFamily="2" charset="2"/>
              <a:buChar char="§"/>
            </a:pPr>
            <a:r>
              <a:rPr lang="sv-SE" altLang="sv-SE" sz="3200" dirty="0">
                <a:latin typeface="Calibri" panose="020F0502020204030204" pitchFamily="34" charset="0"/>
                <a:cs typeface="Calibri" panose="020F0502020204030204" pitchFamily="34" charset="0"/>
              </a:rPr>
              <a:t>Droger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3FABC43E-15BD-8E4F-AAB1-371D2BC6B6EF}"/>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67C9EE33-667B-184E-9F27-C43472500782}" type="slidenum">
              <a:rPr lang="sv-SE" altLang="sv-SE" sz="1000"/>
              <a:pPr>
                <a:spcBef>
                  <a:spcPct val="0"/>
                </a:spcBef>
                <a:buClrTx/>
                <a:buSzTx/>
                <a:buFontTx/>
                <a:buNone/>
              </a:pPr>
              <a:t>12</a:t>
            </a:fld>
            <a:endParaRPr lang="sv-SE" altLang="sv-SE" sz="1000"/>
          </a:p>
        </p:txBody>
      </p:sp>
      <p:sp>
        <p:nvSpPr>
          <p:cNvPr id="36868" name="Platshållare för datum 2">
            <a:extLst>
              <a:ext uri="{FF2B5EF4-FFF2-40B4-BE49-F238E27FC236}">
                <a16:creationId xmlns:a16="http://schemas.microsoft.com/office/drawing/2014/main" id="{3583F886-2C75-7948-89E0-0C4CF081B942}"/>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36869" name="Platshållare för bildnummer 4">
            <a:extLst>
              <a:ext uri="{FF2B5EF4-FFF2-40B4-BE49-F238E27FC236}">
                <a16:creationId xmlns:a16="http://schemas.microsoft.com/office/drawing/2014/main" id="{7BF3F87C-9EBA-0C46-901D-40284445A781}"/>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61442" name="Rectangle 2">
            <a:extLst>
              <a:ext uri="{FF2B5EF4-FFF2-40B4-BE49-F238E27FC236}">
                <a16:creationId xmlns:a16="http://schemas.microsoft.com/office/drawing/2014/main" id="{68284F03-5983-DF47-B84A-2E5AF50E4CD4}"/>
              </a:ext>
            </a:extLst>
          </p:cNvPr>
          <p:cNvSpPr>
            <a:spLocks noGrp="1" noChangeArrowheads="1"/>
          </p:cNvSpPr>
          <p:nvPr>
            <p:ph type="title" idx="4294967295"/>
          </p:nvPr>
        </p:nvSpPr>
        <p:spPr>
          <a:xfrm>
            <a:off x="455613" y="77859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Doping</a:t>
            </a:r>
          </a:p>
        </p:txBody>
      </p:sp>
      <p:sp>
        <p:nvSpPr>
          <p:cNvPr id="61443" name="Text Box 3">
            <a:extLst>
              <a:ext uri="{FF2B5EF4-FFF2-40B4-BE49-F238E27FC236}">
                <a16:creationId xmlns:a16="http://schemas.microsoft.com/office/drawing/2014/main" id="{B4196247-B51C-D44B-8832-02EA0446E140}"/>
              </a:ext>
            </a:extLst>
          </p:cNvPr>
          <p:cNvSpPr txBox="1">
            <a:spLocks noChangeArrowheads="1"/>
          </p:cNvSpPr>
          <p:nvPr/>
        </p:nvSpPr>
        <p:spPr bwMode="auto">
          <a:xfrm>
            <a:off x="180975" y="3141663"/>
            <a:ext cx="8686800" cy="133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sz="2700" dirty="0">
                <a:latin typeface="Calibri" panose="020F0502020204030204" pitchFamily="34" charset="0"/>
                <a:cs typeface="Calibri" panose="020F0502020204030204" pitchFamily="34" charset="0"/>
              </a:rPr>
              <a:t>Idrottsutövare får inte använda stimulerande medel, anabola steroider eller annat som är förbjudet enligt RF:s dopingbestämmelser. </a:t>
            </a:r>
          </a:p>
        </p:txBody>
      </p:sp>
      <p:sp>
        <p:nvSpPr>
          <p:cNvPr id="61444" name="Text Box 4">
            <a:extLst>
              <a:ext uri="{FF2B5EF4-FFF2-40B4-BE49-F238E27FC236}">
                <a16:creationId xmlns:a16="http://schemas.microsoft.com/office/drawing/2014/main" id="{4CE67463-21CD-7C4B-BC14-C0EDD6720544}"/>
              </a:ext>
            </a:extLst>
          </p:cNvPr>
          <p:cNvSpPr txBox="1">
            <a:spLocks noChangeArrowheads="1"/>
          </p:cNvSpPr>
          <p:nvPr/>
        </p:nvSpPr>
        <p:spPr bwMode="auto">
          <a:xfrm>
            <a:off x="201613" y="2058988"/>
            <a:ext cx="8761412" cy="92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sz="2700" dirty="0">
                <a:latin typeface="Calibri" panose="020F0502020204030204" pitchFamily="34" charset="0"/>
                <a:cs typeface="Calibri" panose="020F0502020204030204" pitchFamily="34" charset="0"/>
              </a:rPr>
              <a:t>Deltagare och funktionärer får inte använda alkohol i samband med tävling/uppvisning eller träning.</a:t>
            </a:r>
            <a:r>
              <a:rPr lang="sv-SE" altLang="sv-SE" sz="2300" dirty="0">
                <a:latin typeface="Calibri" panose="020F0502020204030204" pitchFamily="34" charset="0"/>
                <a:cs typeface="Calibri" panose="020F0502020204030204" pitchFamily="34" charset="0"/>
              </a:rPr>
              <a:t> </a:t>
            </a:r>
          </a:p>
        </p:txBody>
      </p:sp>
      <p:sp>
        <p:nvSpPr>
          <p:cNvPr id="61445" name="Text Box 5">
            <a:extLst>
              <a:ext uri="{FF2B5EF4-FFF2-40B4-BE49-F238E27FC236}">
                <a16:creationId xmlns:a16="http://schemas.microsoft.com/office/drawing/2014/main" id="{AEB32C1C-74DB-1642-81E7-CA592C3E8A92}"/>
              </a:ext>
            </a:extLst>
          </p:cNvPr>
          <p:cNvSpPr txBox="1">
            <a:spLocks noChangeArrowheads="1"/>
          </p:cNvSpPr>
          <p:nvPr/>
        </p:nvSpPr>
        <p:spPr bwMode="auto">
          <a:xfrm>
            <a:off x="179512" y="4627028"/>
            <a:ext cx="8688387" cy="17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sv-SE" altLang="sv-SE" sz="2700" dirty="0">
                <a:latin typeface="Calibri" panose="020F0502020204030204" pitchFamily="34" charset="0"/>
                <a:cs typeface="Calibri" panose="020F0502020204030204" pitchFamily="34" charset="0"/>
              </a:rPr>
              <a:t>Det är förbjudet att vid deltagande i tävling, uppvisning eller träning  vara under behandling med läkemedel som försämrar synen, hörseln, reaktions- eller koncentrationsförmågan.</a:t>
            </a:r>
          </a:p>
        </p:txBody>
      </p:sp>
      <p:pic>
        <p:nvPicPr>
          <p:cNvPr id="12" name="Bildobjekt 11">
            <a:extLst>
              <a:ext uri="{FF2B5EF4-FFF2-40B4-BE49-F238E27FC236}">
                <a16:creationId xmlns:a16="http://schemas.microsoft.com/office/drawing/2014/main" id="{38A9662F-4069-D14A-B435-1285C5E58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additive="base">
                                        <p:cTn id="7" dur="500" fill="hold"/>
                                        <p:tgtEl>
                                          <p:spTgt spid="61443"/>
                                        </p:tgtEl>
                                        <p:attrNameLst>
                                          <p:attrName>ppt_x</p:attrName>
                                        </p:attrNameLst>
                                      </p:cBhvr>
                                      <p:tavLst>
                                        <p:tav tm="0">
                                          <p:val>
                                            <p:strVal val="0-#ppt_w/2"/>
                                          </p:val>
                                        </p:tav>
                                        <p:tav tm="100000">
                                          <p:val>
                                            <p:strVal val="#ppt_x"/>
                                          </p:val>
                                        </p:tav>
                                      </p:tavLst>
                                    </p:anim>
                                    <p:anim calcmode="lin" valueType="num">
                                      <p:cBhvr additive="base">
                                        <p:cTn id="8" dur="500" fill="hold"/>
                                        <p:tgtEl>
                                          <p:spTgt spid="614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444"/>
                                        </p:tgtEl>
                                        <p:attrNameLst>
                                          <p:attrName>style.visibility</p:attrName>
                                        </p:attrNameLst>
                                      </p:cBhvr>
                                      <p:to>
                                        <p:strVal val="visible"/>
                                      </p:to>
                                    </p:set>
                                    <p:anim calcmode="lin" valueType="num">
                                      <p:cBhvr additive="base">
                                        <p:cTn id="13" dur="500" fill="hold"/>
                                        <p:tgtEl>
                                          <p:spTgt spid="61444"/>
                                        </p:tgtEl>
                                        <p:attrNameLst>
                                          <p:attrName>ppt_x</p:attrName>
                                        </p:attrNameLst>
                                      </p:cBhvr>
                                      <p:tavLst>
                                        <p:tav tm="0">
                                          <p:val>
                                            <p:strVal val="1+#ppt_w/2"/>
                                          </p:val>
                                        </p:tav>
                                        <p:tav tm="100000">
                                          <p:val>
                                            <p:strVal val="#ppt_x"/>
                                          </p:val>
                                        </p:tav>
                                      </p:tavLst>
                                    </p:anim>
                                    <p:anim calcmode="lin" valueType="num">
                                      <p:cBhvr additive="base">
                                        <p:cTn id="14" dur="500" fill="hold"/>
                                        <p:tgtEl>
                                          <p:spTgt spid="614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5"/>
                                        </p:tgtEl>
                                        <p:attrNameLst>
                                          <p:attrName>style.visibility</p:attrName>
                                        </p:attrNameLst>
                                      </p:cBhvr>
                                      <p:to>
                                        <p:strVal val="visible"/>
                                      </p:to>
                                    </p:set>
                                    <p:anim calcmode="lin" valueType="num">
                                      <p:cBhvr additive="base">
                                        <p:cTn id="19" dur="500" fill="hold"/>
                                        <p:tgtEl>
                                          <p:spTgt spid="61445"/>
                                        </p:tgtEl>
                                        <p:attrNameLst>
                                          <p:attrName>ppt_x</p:attrName>
                                        </p:attrNameLst>
                                      </p:cBhvr>
                                      <p:tavLst>
                                        <p:tav tm="0">
                                          <p:val>
                                            <p:strVal val="#ppt_x"/>
                                          </p:val>
                                        </p:tav>
                                        <p:tav tm="100000">
                                          <p:val>
                                            <p:strVal val="#ppt_x"/>
                                          </p:val>
                                        </p:tav>
                                      </p:tavLst>
                                    </p:anim>
                                    <p:anim calcmode="lin" valueType="num">
                                      <p:cBhvr additive="base">
                                        <p:cTn id="20"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P spid="61444" grpId="0" autoUpdateAnimBg="0"/>
      <p:bldP spid="6144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CA17BF1F-99A9-5F43-B890-A9820413A1F3}"/>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826F54E0-2BC7-B149-A854-AA9773BF525B}" type="slidenum">
              <a:rPr lang="sv-SE" altLang="sv-SE" sz="1000"/>
              <a:pPr>
                <a:spcBef>
                  <a:spcPct val="0"/>
                </a:spcBef>
                <a:buClrTx/>
                <a:buSzTx/>
                <a:buFontTx/>
                <a:buNone/>
              </a:pPr>
              <a:t>13</a:t>
            </a:fld>
            <a:endParaRPr lang="sv-SE" altLang="sv-SE" sz="1000"/>
          </a:p>
        </p:txBody>
      </p:sp>
      <p:sp>
        <p:nvSpPr>
          <p:cNvPr id="38916" name="Platshållare för datum 2">
            <a:extLst>
              <a:ext uri="{FF2B5EF4-FFF2-40B4-BE49-F238E27FC236}">
                <a16:creationId xmlns:a16="http://schemas.microsoft.com/office/drawing/2014/main" id="{3F1E4FF0-06E9-404B-B370-280B5B7726B3}"/>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38917" name="Platshållare för bildnummer 4">
            <a:extLst>
              <a:ext uri="{FF2B5EF4-FFF2-40B4-BE49-F238E27FC236}">
                <a16:creationId xmlns:a16="http://schemas.microsoft.com/office/drawing/2014/main" id="{DA6F5151-552D-A04D-817B-CAB61CBD7121}"/>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50178" name="Rectangle 2">
            <a:extLst>
              <a:ext uri="{FF2B5EF4-FFF2-40B4-BE49-F238E27FC236}">
                <a16:creationId xmlns:a16="http://schemas.microsoft.com/office/drawing/2014/main" id="{F00B88D6-E95F-ED4D-B4DB-CB2AA48BDD69}"/>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Förutsättningar</a:t>
            </a:r>
          </a:p>
        </p:txBody>
      </p:sp>
      <p:sp>
        <p:nvSpPr>
          <p:cNvPr id="50179" name="Text Box 3">
            <a:extLst>
              <a:ext uri="{FF2B5EF4-FFF2-40B4-BE49-F238E27FC236}">
                <a16:creationId xmlns:a16="http://schemas.microsoft.com/office/drawing/2014/main" id="{F9988861-8DDC-DF49-AB35-DDCCF45DF772}"/>
              </a:ext>
            </a:extLst>
          </p:cNvPr>
          <p:cNvSpPr txBox="1">
            <a:spLocks noChangeArrowheads="1"/>
          </p:cNvSpPr>
          <p:nvPr/>
        </p:nvSpPr>
        <p:spPr bwMode="auto">
          <a:xfrm>
            <a:off x="1255985" y="1751013"/>
            <a:ext cx="6556375" cy="6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eaLnBrk="1" hangingPunct="1">
              <a:spcBef>
                <a:spcPct val="50000"/>
              </a:spcBef>
              <a:buClrTx/>
              <a:buSzTx/>
              <a:buFontTx/>
              <a:buNone/>
            </a:pPr>
            <a:r>
              <a:rPr lang="sv-SE" altLang="sv-SE" sz="3300" b="1" dirty="0">
                <a:latin typeface="Calibri" panose="020F0502020204030204" pitchFamily="34" charset="0"/>
                <a:cs typeface="Calibri" panose="020F0502020204030204" pitchFamily="34" charset="0"/>
              </a:rPr>
              <a:t>Grundregler</a:t>
            </a:r>
            <a:r>
              <a:rPr lang="sv-SE" altLang="sv-SE" sz="2300" b="1" dirty="0">
                <a:latin typeface="Calibri" panose="020F0502020204030204" pitchFamily="34" charset="0"/>
                <a:cs typeface="Calibri" panose="020F0502020204030204" pitchFamily="34" charset="0"/>
              </a:rPr>
              <a:t> </a:t>
            </a:r>
          </a:p>
        </p:txBody>
      </p:sp>
      <p:sp>
        <p:nvSpPr>
          <p:cNvPr id="50180" name="Text Box 4">
            <a:extLst>
              <a:ext uri="{FF2B5EF4-FFF2-40B4-BE49-F238E27FC236}">
                <a16:creationId xmlns:a16="http://schemas.microsoft.com/office/drawing/2014/main" id="{F8210C74-3D88-124D-8743-8266E366E5FA}"/>
              </a:ext>
            </a:extLst>
          </p:cNvPr>
          <p:cNvSpPr txBox="1">
            <a:spLocks noChangeArrowheads="1"/>
          </p:cNvSpPr>
          <p:nvPr/>
        </p:nvSpPr>
        <p:spPr bwMode="auto">
          <a:xfrm>
            <a:off x="755576" y="2732461"/>
            <a:ext cx="7859568" cy="300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sz="2300" dirty="0">
                <a:latin typeface="Calibri" panose="020F0502020204030204" pitchFamily="34" charset="0"/>
                <a:cs typeface="Calibri" panose="020F0502020204030204" pitchFamily="34" charset="0"/>
              </a:rPr>
              <a:t>- </a:t>
            </a:r>
            <a:r>
              <a:rPr lang="sv-SE" altLang="sv-SE" sz="2700" dirty="0">
                <a:latin typeface="Calibri" panose="020F0502020204030204" pitchFamily="34" charset="0"/>
                <a:cs typeface="Calibri" panose="020F0502020204030204" pitchFamily="34" charset="0"/>
              </a:rPr>
              <a:t>Tävlingsbanan måste vara inom inhägnat område.</a:t>
            </a:r>
          </a:p>
          <a:p>
            <a:pPr eaLnBrk="1" hangingPunct="1">
              <a:spcBef>
                <a:spcPct val="50000"/>
              </a:spcBef>
              <a:buClrTx/>
              <a:buSzTx/>
              <a:buNone/>
            </a:pPr>
            <a:r>
              <a:rPr lang="sv-SE" altLang="sv-SE" sz="2700" dirty="0">
                <a:latin typeface="Calibri" panose="020F0502020204030204" pitchFamily="34" charset="0"/>
                <a:cs typeface="Calibri" panose="020F0502020204030204" pitchFamily="34" charset="0"/>
              </a:rPr>
              <a:t>- Tävlingsområdet skall uppfylla kraven i   Rikspolisstyrelsens författningssamling (</a:t>
            </a:r>
            <a:r>
              <a:rPr lang="sv-SE" altLang="sv-SE" sz="2700" dirty="0" err="1">
                <a:latin typeface="Calibri" panose="020F0502020204030204" pitchFamily="34" charset="0"/>
                <a:cs typeface="Calibri" panose="020F0502020204030204" pitchFamily="34" charset="0"/>
              </a:rPr>
              <a:t>FAPen</a:t>
            </a:r>
            <a:r>
              <a:rPr lang="sv-SE" altLang="sv-SE" sz="2700" dirty="0">
                <a:latin typeface="Calibri" panose="020F0502020204030204" pitchFamily="34" charset="0"/>
                <a:cs typeface="Calibri" panose="020F0502020204030204" pitchFamily="34" charset="0"/>
              </a:rPr>
              <a:t>) samt ev. krav från andra myndigheter.</a:t>
            </a:r>
          </a:p>
          <a:p>
            <a:pPr eaLnBrk="1" hangingPunct="1">
              <a:spcBef>
                <a:spcPct val="50000"/>
              </a:spcBef>
              <a:buClrTx/>
              <a:buSzTx/>
              <a:buNone/>
            </a:pPr>
            <a:r>
              <a:rPr lang="sv-SE" altLang="sv-SE" sz="2700" dirty="0">
                <a:latin typeface="Calibri" panose="020F0502020204030204" pitchFamily="34" charset="0"/>
                <a:cs typeface="Calibri" panose="020F0502020204030204" pitchFamily="34" charset="0"/>
              </a:rPr>
              <a:t>- Tävlingsbanan ska besiktigas av godkänd banbesiktningsman.</a:t>
            </a:r>
          </a:p>
        </p:txBody>
      </p:sp>
      <p:pic>
        <p:nvPicPr>
          <p:cNvPr id="13" name="Bildobjekt 12">
            <a:extLst>
              <a:ext uri="{FF2B5EF4-FFF2-40B4-BE49-F238E27FC236}">
                <a16:creationId xmlns:a16="http://schemas.microsoft.com/office/drawing/2014/main" id="{35B41030-6AD9-5C48-A501-1EB5041B9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0-#ppt_w/2"/>
                                          </p:val>
                                        </p:tav>
                                        <p:tav tm="100000">
                                          <p:val>
                                            <p:strVal val="#ppt_x"/>
                                          </p:val>
                                        </p:tav>
                                      </p:tavLst>
                                    </p:anim>
                                    <p:anim calcmode="lin" valueType="num">
                                      <p:cBhvr additive="base">
                                        <p:cTn id="8"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80"/>
                                        </p:tgtEl>
                                        <p:attrNameLst>
                                          <p:attrName>style.visibility</p:attrName>
                                        </p:attrNameLst>
                                      </p:cBhvr>
                                      <p:to>
                                        <p:strVal val="visible"/>
                                      </p:to>
                                    </p:set>
                                    <p:anim calcmode="lin" valueType="num">
                                      <p:cBhvr additive="base">
                                        <p:cTn id="13" dur="500" fill="hold"/>
                                        <p:tgtEl>
                                          <p:spTgt spid="50180"/>
                                        </p:tgtEl>
                                        <p:attrNameLst>
                                          <p:attrName>ppt_x</p:attrName>
                                        </p:attrNameLst>
                                      </p:cBhvr>
                                      <p:tavLst>
                                        <p:tav tm="0">
                                          <p:val>
                                            <p:strVal val="0-#ppt_w/2"/>
                                          </p:val>
                                        </p:tav>
                                        <p:tav tm="100000">
                                          <p:val>
                                            <p:strVal val="#ppt_x"/>
                                          </p:val>
                                        </p:tav>
                                      </p:tavLst>
                                    </p:anim>
                                    <p:anim calcmode="lin" valueType="num">
                                      <p:cBhvr additive="base">
                                        <p:cTn id="14" dur="500" fill="hold"/>
                                        <p:tgtEl>
                                          <p:spTgt spid="50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914D5F1-0625-7048-A0DB-ECFF1F1C1C77}"/>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391A6CA7-D11F-D04B-A70F-7AB260CF49EF}" type="slidenum">
              <a:rPr lang="sv-SE" altLang="sv-SE" sz="1000"/>
              <a:pPr>
                <a:spcBef>
                  <a:spcPct val="0"/>
                </a:spcBef>
                <a:buClrTx/>
                <a:buSzTx/>
                <a:buFontTx/>
                <a:buNone/>
              </a:pPr>
              <a:t>14</a:t>
            </a:fld>
            <a:endParaRPr lang="sv-SE" altLang="sv-SE" sz="1000"/>
          </a:p>
        </p:txBody>
      </p:sp>
      <p:sp>
        <p:nvSpPr>
          <p:cNvPr id="40964" name="Platshållare för bildnummer 4">
            <a:extLst>
              <a:ext uri="{FF2B5EF4-FFF2-40B4-BE49-F238E27FC236}">
                <a16:creationId xmlns:a16="http://schemas.microsoft.com/office/drawing/2014/main" id="{A27D5B33-2EC5-1F4F-A0AE-59BD8B59CF6C}"/>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9154" name="Rectangle 2">
            <a:extLst>
              <a:ext uri="{FF2B5EF4-FFF2-40B4-BE49-F238E27FC236}">
                <a16:creationId xmlns:a16="http://schemas.microsoft.com/office/drawing/2014/main" id="{07745784-7C87-934D-A303-0D4A71D1009A}"/>
              </a:ext>
            </a:extLst>
          </p:cNvPr>
          <p:cNvSpPr>
            <a:spLocks noGrp="1" noChangeArrowheads="1"/>
          </p:cNvSpPr>
          <p:nvPr>
            <p:ph type="title" idx="4294967295"/>
          </p:nvPr>
        </p:nvSpPr>
        <p:spPr>
          <a:xfrm>
            <a:off x="398463" y="474663"/>
            <a:ext cx="8077200" cy="1146175"/>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Miljö</a:t>
            </a:r>
          </a:p>
        </p:txBody>
      </p:sp>
      <p:sp>
        <p:nvSpPr>
          <p:cNvPr id="49155" name="Text Box 3">
            <a:extLst>
              <a:ext uri="{FF2B5EF4-FFF2-40B4-BE49-F238E27FC236}">
                <a16:creationId xmlns:a16="http://schemas.microsoft.com/office/drawing/2014/main" id="{1CAD7628-DD2B-7C49-B315-C435CE91278B}"/>
              </a:ext>
            </a:extLst>
          </p:cNvPr>
          <p:cNvSpPr txBox="1">
            <a:spLocks noChangeArrowheads="1"/>
          </p:cNvSpPr>
          <p:nvPr/>
        </p:nvSpPr>
        <p:spPr bwMode="auto">
          <a:xfrm>
            <a:off x="397969" y="2636838"/>
            <a:ext cx="8288831" cy="181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sv-SE" altLang="sv-SE" sz="2800" dirty="0">
                <a:latin typeface="Calibri" panose="020F0502020204030204" pitchFamily="34" charset="0"/>
                <a:cs typeface="Calibri" panose="020F0502020204030204" pitchFamily="34" charset="0"/>
              </a:rPr>
              <a:t>”Svenska Bilsportförbundets klubbar, och dess medlemmar, förbinder sig att följa Svenska Bilsportförbundets miljöpolicy och att sprida kännedom om denna.”</a:t>
            </a:r>
          </a:p>
        </p:txBody>
      </p:sp>
      <p:pic>
        <p:nvPicPr>
          <p:cNvPr id="9" name="Bildobjekt 8">
            <a:extLst>
              <a:ext uri="{FF2B5EF4-FFF2-40B4-BE49-F238E27FC236}">
                <a16:creationId xmlns:a16="http://schemas.microsoft.com/office/drawing/2014/main" id="{A098C0D1-DD80-4046-9CD0-703D9B7F6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amond(in)">
                                      <p:cBhvr>
                                        <p:cTn id="7"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6FEB22AE-E60C-2441-A7C3-A2CACEFB0147}"/>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8B841AE8-61B6-EC48-9996-9D68B33D7A5C}" type="slidenum">
              <a:rPr lang="sv-SE" altLang="sv-SE" sz="1000"/>
              <a:pPr>
                <a:spcBef>
                  <a:spcPct val="0"/>
                </a:spcBef>
                <a:buClrTx/>
                <a:buSzTx/>
                <a:buFontTx/>
                <a:buNone/>
              </a:pPr>
              <a:t>15</a:t>
            </a:fld>
            <a:endParaRPr lang="sv-SE" altLang="sv-SE" sz="1000"/>
          </a:p>
        </p:txBody>
      </p:sp>
      <p:sp>
        <p:nvSpPr>
          <p:cNvPr id="43012" name="Platshållare för datum 3">
            <a:extLst>
              <a:ext uri="{FF2B5EF4-FFF2-40B4-BE49-F238E27FC236}">
                <a16:creationId xmlns:a16="http://schemas.microsoft.com/office/drawing/2014/main" id="{99FC2D53-BE07-CA45-98D0-1507F330372E}"/>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43013" name="Platshållare för bildnummer 5">
            <a:extLst>
              <a:ext uri="{FF2B5EF4-FFF2-40B4-BE49-F238E27FC236}">
                <a16:creationId xmlns:a16="http://schemas.microsoft.com/office/drawing/2014/main" id="{7CC5D2EB-9CF2-A846-8FED-1F73AA6D5A6C}"/>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78850" name="Rectangle 2">
            <a:extLst>
              <a:ext uri="{FF2B5EF4-FFF2-40B4-BE49-F238E27FC236}">
                <a16:creationId xmlns:a16="http://schemas.microsoft.com/office/drawing/2014/main" id="{99DBFAE6-A1E3-2341-A93C-E97186393255}"/>
              </a:ext>
            </a:extLst>
          </p:cNvPr>
          <p:cNvSpPr>
            <a:spLocks noGrp="1" noChangeArrowheads="1"/>
          </p:cNvSpPr>
          <p:nvPr>
            <p:ph type="title" idx="4294967295"/>
          </p:nvPr>
        </p:nvSpPr>
        <p:spPr>
          <a:xfrm>
            <a:off x="541338" y="1006053"/>
            <a:ext cx="8077200" cy="76676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Miljö</a:t>
            </a:r>
          </a:p>
        </p:txBody>
      </p:sp>
      <p:sp>
        <p:nvSpPr>
          <p:cNvPr id="43015" name="Text Box 4">
            <a:extLst>
              <a:ext uri="{FF2B5EF4-FFF2-40B4-BE49-F238E27FC236}">
                <a16:creationId xmlns:a16="http://schemas.microsoft.com/office/drawing/2014/main" id="{924021C1-88BF-214B-BA29-129C65C5ED18}"/>
              </a:ext>
            </a:extLst>
          </p:cNvPr>
          <p:cNvSpPr txBox="1">
            <a:spLocks noChangeArrowheads="1"/>
          </p:cNvSpPr>
          <p:nvPr/>
        </p:nvSpPr>
        <p:spPr bwMode="auto">
          <a:xfrm>
            <a:off x="698942" y="1990602"/>
            <a:ext cx="7689482" cy="446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sv-SE" altLang="sv-SE" sz="2700" dirty="0">
                <a:latin typeface="Calibri" panose="020F0502020204030204" pitchFamily="34" charset="0"/>
                <a:cs typeface="Calibri" panose="020F0502020204030204" pitchFamily="34" charset="0"/>
              </a:rPr>
              <a:t>Bilsportens tävlande och ledare förbinder sig att:</a:t>
            </a:r>
          </a:p>
          <a:p>
            <a:pPr eaLnBrk="1" hangingPunct="1">
              <a:spcBef>
                <a:spcPct val="0"/>
              </a:spcBef>
              <a:buClrTx/>
              <a:buSzTx/>
              <a:buFontTx/>
              <a:buNone/>
            </a:pPr>
            <a:endParaRPr lang="sv-SE" altLang="sv-SE" sz="2000" dirty="0">
              <a:latin typeface="Calibri" panose="020F0502020204030204" pitchFamily="34" charset="0"/>
              <a:cs typeface="Calibri" panose="020F0502020204030204" pitchFamily="34" charset="0"/>
            </a:endParaRP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Vid all verksamhet visa respekt för den gemensamma miljön. </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Använda bränslen som minimerar påverkan på miljön.</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Anpassa och begränsa ljudet från fordon och anläggningar så </a:t>
            </a:r>
          </a:p>
          <a:p>
            <a:pPr eaLnBrk="1" hangingPunct="1">
              <a:spcBef>
                <a:spcPct val="0"/>
              </a:spcBef>
              <a:buClrTx/>
              <a:buSzTx/>
              <a:buFontTx/>
              <a:buNone/>
            </a:pPr>
            <a:r>
              <a:rPr lang="sv-SE" altLang="sv-SE" sz="2300" dirty="0">
                <a:latin typeface="Calibri" panose="020F0502020204030204" pitchFamily="34" charset="0"/>
                <a:cs typeface="Calibri" panose="020F0502020204030204" pitchFamily="34" charset="0"/>
              </a:rPr>
              <a:t>  att verksamhet även kan bedrivas i samhällsnära områden. </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Alltid minimera miljöpåverkan även i kringverksamheten. </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Handskas miljöriktigt med allt material såsom t. ex. bränslen, </a:t>
            </a:r>
          </a:p>
          <a:p>
            <a:pPr eaLnBrk="1" hangingPunct="1">
              <a:spcBef>
                <a:spcPct val="0"/>
              </a:spcBef>
              <a:buClrTx/>
              <a:buSzTx/>
              <a:buFontTx/>
              <a:buNone/>
            </a:pPr>
            <a:r>
              <a:rPr lang="sv-SE" altLang="sv-SE" sz="2300" dirty="0">
                <a:latin typeface="Calibri" panose="020F0502020204030204" pitchFamily="34" charset="0"/>
                <a:cs typeface="Calibri" panose="020F0502020204030204" pitchFamily="34" charset="0"/>
              </a:rPr>
              <a:t>  oljor och andra vätskor liksom batterier och uttjänta bildelar.</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Efter träning och tävling; ta hand om förbrukat materiel </a:t>
            </a:r>
          </a:p>
          <a:p>
            <a:pPr eaLnBrk="1" hangingPunct="1">
              <a:spcBef>
                <a:spcPct val="0"/>
              </a:spcBef>
              <a:buClrTx/>
              <a:buSzTx/>
              <a:buFontTx/>
              <a:buNone/>
            </a:pPr>
            <a:r>
              <a:rPr lang="sv-SE" altLang="sv-SE" sz="2300" dirty="0">
                <a:latin typeface="Calibri" panose="020F0502020204030204" pitchFamily="34" charset="0"/>
                <a:cs typeface="Calibri" panose="020F0502020204030204" pitchFamily="34" charset="0"/>
              </a:rPr>
              <a:t>  och/eller lämna det vid därför avsedd plats.</a:t>
            </a:r>
          </a:p>
          <a:p>
            <a:pPr eaLnBrk="1" hangingPunct="1">
              <a:spcBef>
                <a:spcPct val="0"/>
              </a:spcBef>
              <a:buClrTx/>
              <a:buSzPct val="100000"/>
              <a:buFont typeface="Symbol" pitchFamily="2" charset="2"/>
              <a:buNone/>
            </a:pPr>
            <a:r>
              <a:rPr lang="sv-SE" altLang="sv-SE" sz="2300" dirty="0">
                <a:latin typeface="Calibri" panose="020F0502020204030204" pitchFamily="34" charset="0"/>
                <a:cs typeface="Calibri" panose="020F0502020204030204" pitchFamily="34" charset="0"/>
              </a:rPr>
              <a:t>- Förebygga miljöincidenter med t.ex. absorptionsmattor.</a:t>
            </a:r>
          </a:p>
        </p:txBody>
      </p:sp>
      <p:pic>
        <p:nvPicPr>
          <p:cNvPr id="10" name="Bildobjekt 9">
            <a:extLst>
              <a:ext uri="{FF2B5EF4-FFF2-40B4-BE49-F238E27FC236}">
                <a16:creationId xmlns:a16="http://schemas.microsoft.com/office/drawing/2014/main" id="{A20422C6-D9C3-9F4E-93C8-0B8580BC9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F513AE4F-49D2-F74A-B092-0C3D20FC52D6}"/>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92D260D6-6CBE-F045-85BD-EBAEADF2B960}" type="slidenum">
              <a:rPr lang="sv-SE" altLang="sv-SE" sz="1000"/>
              <a:pPr>
                <a:spcBef>
                  <a:spcPct val="0"/>
                </a:spcBef>
                <a:buClrTx/>
                <a:buSzTx/>
                <a:buFontTx/>
                <a:buNone/>
              </a:pPr>
              <a:t>16</a:t>
            </a:fld>
            <a:endParaRPr lang="sv-SE" altLang="sv-SE" sz="1000"/>
          </a:p>
        </p:txBody>
      </p:sp>
      <p:sp>
        <p:nvSpPr>
          <p:cNvPr id="45060" name="Platshållare för datum 3">
            <a:extLst>
              <a:ext uri="{FF2B5EF4-FFF2-40B4-BE49-F238E27FC236}">
                <a16:creationId xmlns:a16="http://schemas.microsoft.com/office/drawing/2014/main" id="{FAECDFDE-AD7E-2A47-B2B7-3BFCCBA26DEA}"/>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45061" name="Platshållare för bildnummer 5">
            <a:extLst>
              <a:ext uri="{FF2B5EF4-FFF2-40B4-BE49-F238E27FC236}">
                <a16:creationId xmlns:a16="http://schemas.microsoft.com/office/drawing/2014/main" id="{C07E82B7-6489-0742-9579-79E8E3FCD15B}"/>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80898" name="Rectangle 2">
            <a:extLst>
              <a:ext uri="{FF2B5EF4-FFF2-40B4-BE49-F238E27FC236}">
                <a16:creationId xmlns:a16="http://schemas.microsoft.com/office/drawing/2014/main" id="{1DD927ED-AC66-D449-B811-6153855E46F4}"/>
              </a:ext>
            </a:extLst>
          </p:cNvPr>
          <p:cNvSpPr>
            <a:spLocks noGrp="1" noChangeArrowheads="1"/>
          </p:cNvSpPr>
          <p:nvPr>
            <p:ph type="title" idx="4294967295"/>
          </p:nvPr>
        </p:nvSpPr>
        <p:spPr>
          <a:xfrm>
            <a:off x="455613" y="77859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Miljö</a:t>
            </a:r>
          </a:p>
        </p:txBody>
      </p:sp>
      <p:sp>
        <p:nvSpPr>
          <p:cNvPr id="45063" name="Text Box 4">
            <a:extLst>
              <a:ext uri="{FF2B5EF4-FFF2-40B4-BE49-F238E27FC236}">
                <a16:creationId xmlns:a16="http://schemas.microsoft.com/office/drawing/2014/main" id="{72860A43-72D9-4E4F-8E08-37BFD44C76F3}"/>
              </a:ext>
            </a:extLst>
          </p:cNvPr>
          <p:cNvSpPr txBox="1">
            <a:spLocks noChangeArrowheads="1"/>
          </p:cNvSpPr>
          <p:nvPr/>
        </p:nvSpPr>
        <p:spPr bwMode="auto">
          <a:xfrm>
            <a:off x="534169" y="2172096"/>
            <a:ext cx="8142287" cy="3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sv-SE" altLang="sv-SE" sz="2700" dirty="0">
                <a:latin typeface="Calibri" panose="020F0502020204030204" pitchFamily="34" charset="0"/>
                <a:cs typeface="Calibri" panose="020F0502020204030204" pitchFamily="34" charset="0"/>
              </a:rPr>
              <a:t>Svenska Bilsportförbundet förbinder sig att:</a:t>
            </a:r>
            <a:r>
              <a:rPr lang="sv-SE" altLang="sv-SE" sz="2300" dirty="0">
                <a:latin typeface="Calibri" panose="020F0502020204030204" pitchFamily="34" charset="0"/>
                <a:cs typeface="Calibri" panose="020F0502020204030204" pitchFamily="34" charset="0"/>
              </a:rPr>
              <a:t> </a:t>
            </a:r>
          </a:p>
          <a:p>
            <a:pPr eaLnBrk="1" hangingPunct="1">
              <a:spcBef>
                <a:spcPct val="0"/>
              </a:spcBef>
              <a:buClrTx/>
              <a:buSzTx/>
              <a:buFontTx/>
              <a:buNone/>
            </a:pPr>
            <a:endParaRPr lang="sv-SE" altLang="sv-SE" sz="2000" dirty="0">
              <a:latin typeface="Calibri" panose="020F0502020204030204" pitchFamily="34" charset="0"/>
              <a:cs typeface="Calibri" panose="020F0502020204030204" pitchFamily="34" charset="0"/>
            </a:endParaRP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Vid regelskrivningar väga in miljömässiga aspekter.</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På ett aktivt sätt delta i den tekniska utvecklingen för</a:t>
            </a:r>
          </a:p>
          <a:p>
            <a:pPr eaLnBrk="1" hangingPunct="1">
              <a:spcBef>
                <a:spcPct val="0"/>
              </a:spcBef>
              <a:buClrTx/>
              <a:buSzTx/>
              <a:buFontTx/>
              <a:buNone/>
            </a:pPr>
            <a:r>
              <a:rPr lang="sv-SE" altLang="sv-SE" sz="2300" dirty="0">
                <a:latin typeface="Calibri" panose="020F0502020204030204" pitchFamily="34" charset="0"/>
                <a:cs typeface="Calibri" panose="020F0502020204030204" pitchFamily="34" charset="0"/>
              </a:rPr>
              <a:t>  miljömässigt bättre fordon.</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Genom utbildning och miljöcertifiering öka miljöengagemanget</a:t>
            </a:r>
          </a:p>
          <a:p>
            <a:pPr eaLnBrk="1" hangingPunct="1">
              <a:spcBef>
                <a:spcPct val="0"/>
              </a:spcBef>
              <a:buClrTx/>
              <a:buSzTx/>
              <a:buFontTx/>
              <a:buNone/>
            </a:pPr>
            <a:r>
              <a:rPr lang="sv-SE" altLang="sv-SE" sz="2300" dirty="0">
                <a:latin typeface="Calibri" panose="020F0502020204030204" pitchFamily="34" charset="0"/>
                <a:cs typeface="Calibri" panose="020F0502020204030204" pitchFamily="34" charset="0"/>
              </a:rPr>
              <a:t>  för utövare, funktionärer och övriga medverkande.</a:t>
            </a:r>
          </a:p>
          <a:p>
            <a:pPr eaLnBrk="1" hangingPunct="1">
              <a:spcBef>
                <a:spcPct val="0"/>
              </a:spcBef>
              <a:buClrTx/>
              <a:buSzPct val="100000"/>
              <a:buFont typeface="Symbol" pitchFamily="2" charset="2"/>
              <a:buNone/>
            </a:pPr>
            <a:r>
              <a:rPr lang="sv-SE" altLang="sv-SE" sz="2300" dirty="0">
                <a:latin typeface="Calibri" panose="020F0502020204030204" pitchFamily="34" charset="0"/>
                <a:cs typeface="Calibri" panose="020F0502020204030204" pitchFamily="34" charset="0"/>
              </a:rPr>
              <a:t>- Aktivt arbeta med frågor inom miljöområden som kan ha</a:t>
            </a:r>
          </a:p>
          <a:p>
            <a:pPr eaLnBrk="1" hangingPunct="1">
              <a:spcBef>
                <a:spcPct val="0"/>
              </a:spcBef>
              <a:buClrTx/>
              <a:buSzPct val="100000"/>
              <a:buFont typeface="Symbol" pitchFamily="2" charset="2"/>
              <a:buNone/>
            </a:pPr>
            <a:r>
              <a:rPr lang="sv-SE" altLang="sv-SE" sz="2300" dirty="0">
                <a:latin typeface="Calibri" panose="020F0502020204030204" pitchFamily="34" charset="0"/>
                <a:cs typeface="Calibri" panose="020F0502020204030204" pitchFamily="34" charset="0"/>
              </a:rPr>
              <a:t>  betydelse för bilsportens utövare samt delta i miljödebatten.</a:t>
            </a:r>
          </a:p>
        </p:txBody>
      </p:sp>
      <p:pic>
        <p:nvPicPr>
          <p:cNvPr id="10" name="Bildobjekt 9">
            <a:extLst>
              <a:ext uri="{FF2B5EF4-FFF2-40B4-BE49-F238E27FC236}">
                <a16:creationId xmlns:a16="http://schemas.microsoft.com/office/drawing/2014/main" id="{839B1FA5-3700-2440-A6F3-57F3060D9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ED90995F-D800-BA4D-B79F-4250136AC3BA}"/>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F3219E2E-7EB1-3F49-AC27-04FDF7964DAD}" type="slidenum">
              <a:rPr lang="sv-SE" altLang="sv-SE" sz="1000"/>
              <a:pPr>
                <a:spcBef>
                  <a:spcPct val="0"/>
                </a:spcBef>
                <a:buClrTx/>
                <a:buSzTx/>
                <a:buFontTx/>
                <a:buNone/>
              </a:pPr>
              <a:t>17</a:t>
            </a:fld>
            <a:endParaRPr lang="sv-SE" altLang="sv-SE" sz="1000"/>
          </a:p>
        </p:txBody>
      </p:sp>
      <p:sp>
        <p:nvSpPr>
          <p:cNvPr id="47108" name="Platshållare för datum 3">
            <a:extLst>
              <a:ext uri="{FF2B5EF4-FFF2-40B4-BE49-F238E27FC236}">
                <a16:creationId xmlns:a16="http://schemas.microsoft.com/office/drawing/2014/main" id="{7C587BA1-DBED-3C4E-B127-A5E7AC25D169}"/>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47109" name="Platshållare för bildnummer 5">
            <a:extLst>
              <a:ext uri="{FF2B5EF4-FFF2-40B4-BE49-F238E27FC236}">
                <a16:creationId xmlns:a16="http://schemas.microsoft.com/office/drawing/2014/main" id="{0440687E-4F49-ED41-91AD-62C68F367C9B}"/>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1268" name="Rectangle 4">
            <a:extLst>
              <a:ext uri="{FF2B5EF4-FFF2-40B4-BE49-F238E27FC236}">
                <a16:creationId xmlns:a16="http://schemas.microsoft.com/office/drawing/2014/main" id="{AD24DACC-6C63-7B4A-8FED-F0066CA2B1F8}"/>
              </a:ext>
            </a:extLst>
          </p:cNvPr>
          <p:cNvSpPr>
            <a:spLocks noGrp="1" noChangeArrowheads="1"/>
          </p:cNvSpPr>
          <p:nvPr>
            <p:ph type="title" idx="4294967295"/>
          </p:nvPr>
        </p:nvSpPr>
        <p:spPr>
          <a:xfrm>
            <a:off x="455613" y="994618"/>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Förarklasser</a:t>
            </a:r>
          </a:p>
        </p:txBody>
      </p:sp>
      <p:sp>
        <p:nvSpPr>
          <p:cNvPr id="41989" name="Rectangle 5">
            <a:extLst>
              <a:ext uri="{FF2B5EF4-FFF2-40B4-BE49-F238E27FC236}">
                <a16:creationId xmlns:a16="http://schemas.microsoft.com/office/drawing/2014/main" id="{A4148C7E-1A6D-8446-8E17-B4DCDB81A6BA}"/>
              </a:ext>
            </a:extLst>
          </p:cNvPr>
          <p:cNvSpPr>
            <a:spLocks noGrp="1" noChangeArrowheads="1"/>
          </p:cNvSpPr>
          <p:nvPr>
            <p:ph type="body" idx="4294967295"/>
          </p:nvPr>
        </p:nvSpPr>
        <p:spPr>
          <a:xfrm>
            <a:off x="493713" y="2454002"/>
            <a:ext cx="8162925" cy="2343150"/>
          </a:xfrm>
        </p:spPr>
        <p:txBody>
          <a:bodyPr lIns="182503" tIns="46022" rIns="182503" bIns="46022"/>
          <a:lstStyle/>
          <a:p>
            <a:pPr algn="ctr" eaLnBrk="1" hangingPunct="1">
              <a:lnSpc>
                <a:spcPct val="80000"/>
              </a:lnSpc>
              <a:defRPr/>
            </a:pPr>
            <a:r>
              <a:rPr lang="sv-SE" sz="4400" b="1" dirty="0">
                <a:latin typeface="Calibri" panose="020F0502020204030204" pitchFamily="34" charset="0"/>
                <a:cs typeface="Calibri" panose="020F0502020204030204" pitchFamily="34" charset="0"/>
              </a:rPr>
              <a:t>Senior</a:t>
            </a:r>
          </a:p>
          <a:p>
            <a:pPr algn="ctr" eaLnBrk="1" hangingPunct="1">
              <a:lnSpc>
                <a:spcPct val="80000"/>
              </a:lnSpc>
              <a:defRPr/>
            </a:pPr>
            <a:r>
              <a:rPr lang="sv-SE" sz="4400" b="1" dirty="0">
                <a:latin typeface="Calibri" panose="020F0502020204030204" pitchFamily="34" charset="0"/>
                <a:cs typeface="Calibri" panose="020F0502020204030204" pitchFamily="34" charset="0"/>
              </a:rPr>
              <a:t>Junior</a:t>
            </a:r>
          </a:p>
        </p:txBody>
      </p:sp>
      <p:pic>
        <p:nvPicPr>
          <p:cNvPr id="10" name="Bildobjekt 9">
            <a:extLst>
              <a:ext uri="{FF2B5EF4-FFF2-40B4-BE49-F238E27FC236}">
                <a16:creationId xmlns:a16="http://schemas.microsoft.com/office/drawing/2014/main" id="{1DADA660-03FD-4444-ACDC-824A771D4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90D37CB1-BF27-374E-A6AF-E9684669AF0A}"/>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A3A0F19E-BD5F-E640-8E55-1611CE0E6411}" type="slidenum">
              <a:rPr lang="sv-SE" altLang="sv-SE" sz="1000"/>
              <a:pPr>
                <a:spcBef>
                  <a:spcPct val="0"/>
                </a:spcBef>
                <a:buClrTx/>
                <a:buSzTx/>
                <a:buFontTx/>
                <a:buNone/>
              </a:pPr>
              <a:t>18</a:t>
            </a:fld>
            <a:endParaRPr lang="sv-SE" altLang="sv-SE" sz="1000"/>
          </a:p>
        </p:txBody>
      </p:sp>
      <p:sp>
        <p:nvSpPr>
          <p:cNvPr id="49156" name="Platshållare för datum 3">
            <a:extLst>
              <a:ext uri="{FF2B5EF4-FFF2-40B4-BE49-F238E27FC236}">
                <a16:creationId xmlns:a16="http://schemas.microsoft.com/office/drawing/2014/main" id="{19595A49-7A2E-3D4B-8F4B-E782B655D8DC}"/>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49157" name="Platshållare för bildnummer 5">
            <a:extLst>
              <a:ext uri="{FF2B5EF4-FFF2-40B4-BE49-F238E27FC236}">
                <a16:creationId xmlns:a16="http://schemas.microsoft.com/office/drawing/2014/main" id="{9917D206-A218-7143-BA37-795728444BB4}"/>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88066" name="Rectangle 2">
            <a:extLst>
              <a:ext uri="{FF2B5EF4-FFF2-40B4-BE49-F238E27FC236}">
                <a16:creationId xmlns:a16="http://schemas.microsoft.com/office/drawing/2014/main" id="{9A346642-07A1-5D49-92C9-921D906A7603}"/>
              </a:ext>
            </a:extLst>
          </p:cNvPr>
          <p:cNvSpPr>
            <a:spLocks noGrp="1" noChangeArrowheads="1"/>
          </p:cNvSpPr>
          <p:nvPr>
            <p:ph type="title" idx="4294967295"/>
          </p:nvPr>
        </p:nvSpPr>
        <p:spPr>
          <a:xfrm>
            <a:off x="455613" y="994618"/>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Tävlingsformer</a:t>
            </a:r>
          </a:p>
        </p:txBody>
      </p:sp>
      <p:sp>
        <p:nvSpPr>
          <p:cNvPr id="46085" name="Rectangle 3">
            <a:extLst>
              <a:ext uri="{FF2B5EF4-FFF2-40B4-BE49-F238E27FC236}">
                <a16:creationId xmlns:a16="http://schemas.microsoft.com/office/drawing/2014/main" id="{B05E6B42-1830-7E4F-977A-0019B0A50333}"/>
              </a:ext>
            </a:extLst>
          </p:cNvPr>
          <p:cNvSpPr>
            <a:spLocks noGrp="1" noChangeArrowheads="1"/>
          </p:cNvSpPr>
          <p:nvPr>
            <p:ph type="body" idx="4294967295"/>
          </p:nvPr>
        </p:nvSpPr>
        <p:spPr>
          <a:xfrm>
            <a:off x="684213" y="2411661"/>
            <a:ext cx="7770812" cy="2313483"/>
          </a:xfrm>
        </p:spPr>
        <p:txBody>
          <a:bodyPr lIns="182503" tIns="46022" rIns="182503" bIns="46022"/>
          <a:lstStyle/>
          <a:p>
            <a:pPr algn="ctr" eaLnBrk="1" hangingPunct="1">
              <a:buFont typeface="Wingdings" pitchFamily="2" charset="2"/>
              <a:buNone/>
              <a:defRPr/>
            </a:pPr>
            <a:r>
              <a:rPr lang="sv-SE" sz="4000" dirty="0">
                <a:latin typeface="Calibri" panose="020F0502020204030204" pitchFamily="34" charset="0"/>
                <a:cs typeface="Calibri" panose="020F0502020204030204" pitchFamily="34" charset="0"/>
              </a:rPr>
              <a:t>Rallycross</a:t>
            </a:r>
          </a:p>
          <a:p>
            <a:pPr algn="ctr" eaLnBrk="1" hangingPunct="1">
              <a:buFont typeface="Wingdings" pitchFamily="2" charset="2"/>
              <a:buNone/>
              <a:defRPr/>
            </a:pPr>
            <a:r>
              <a:rPr lang="sv-SE" sz="4000" dirty="0">
                <a:latin typeface="Calibri" panose="020F0502020204030204" pitchFamily="34" charset="0"/>
                <a:cs typeface="Calibri" panose="020F0502020204030204" pitchFamily="34" charset="0"/>
              </a:rPr>
              <a:t>Backe</a:t>
            </a:r>
          </a:p>
        </p:txBody>
      </p:sp>
      <p:pic>
        <p:nvPicPr>
          <p:cNvPr id="10" name="Bildobjekt 9">
            <a:extLst>
              <a:ext uri="{FF2B5EF4-FFF2-40B4-BE49-F238E27FC236}">
                <a16:creationId xmlns:a16="http://schemas.microsoft.com/office/drawing/2014/main" id="{E0134B13-5188-EE42-BAC0-F316EA307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B6D1737F-BDFF-7C41-9B3A-DEE1E37FA74E}"/>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9D6C8962-71C1-9E45-91B6-45557288DE83}" type="slidenum">
              <a:rPr lang="sv-SE" altLang="sv-SE" sz="1000"/>
              <a:pPr>
                <a:spcBef>
                  <a:spcPct val="0"/>
                </a:spcBef>
                <a:buClrTx/>
                <a:buSzTx/>
                <a:buFontTx/>
                <a:buNone/>
              </a:pPr>
              <a:t>19</a:t>
            </a:fld>
            <a:endParaRPr lang="sv-SE" altLang="sv-SE" sz="1000"/>
          </a:p>
        </p:txBody>
      </p:sp>
      <p:sp>
        <p:nvSpPr>
          <p:cNvPr id="53252" name="Platshållare för datum 3">
            <a:extLst>
              <a:ext uri="{FF2B5EF4-FFF2-40B4-BE49-F238E27FC236}">
                <a16:creationId xmlns:a16="http://schemas.microsoft.com/office/drawing/2014/main" id="{EADB5671-8BC8-0746-AC0B-DF017C475C3E}"/>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53253" name="Platshållare för bildnummer 5">
            <a:extLst>
              <a:ext uri="{FF2B5EF4-FFF2-40B4-BE49-F238E27FC236}">
                <a16:creationId xmlns:a16="http://schemas.microsoft.com/office/drawing/2014/main" id="{0CD4FCDA-EA49-2842-BBE6-9A28ED23ADF4}"/>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89090" name="Rectangle 2">
            <a:extLst>
              <a:ext uri="{FF2B5EF4-FFF2-40B4-BE49-F238E27FC236}">
                <a16:creationId xmlns:a16="http://schemas.microsoft.com/office/drawing/2014/main" id="{A1C9EEAC-9718-6A47-B28D-9F3A9A0FA701}"/>
              </a:ext>
            </a:extLst>
          </p:cNvPr>
          <p:cNvSpPr>
            <a:spLocks noGrp="1" noChangeArrowheads="1"/>
          </p:cNvSpPr>
          <p:nvPr>
            <p:ph type="title" idx="4294967295"/>
          </p:nvPr>
        </p:nvSpPr>
        <p:spPr>
          <a:xfrm>
            <a:off x="455613" y="888255"/>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Tävlingsbestämmelser</a:t>
            </a:r>
          </a:p>
        </p:txBody>
      </p:sp>
      <p:sp>
        <p:nvSpPr>
          <p:cNvPr id="52229" name="Rectangle 3">
            <a:extLst>
              <a:ext uri="{FF2B5EF4-FFF2-40B4-BE49-F238E27FC236}">
                <a16:creationId xmlns:a16="http://schemas.microsoft.com/office/drawing/2014/main" id="{C70EBEBD-3315-8149-89AB-1156129BE0D5}"/>
              </a:ext>
            </a:extLst>
          </p:cNvPr>
          <p:cNvSpPr>
            <a:spLocks noGrp="1" noChangeArrowheads="1"/>
          </p:cNvSpPr>
          <p:nvPr>
            <p:ph type="body" idx="4294967295"/>
          </p:nvPr>
        </p:nvSpPr>
        <p:spPr>
          <a:xfrm>
            <a:off x="455613" y="2209055"/>
            <a:ext cx="8232775" cy="3524201"/>
          </a:xfrm>
        </p:spPr>
        <p:txBody>
          <a:bodyPr lIns="182503" tIns="46022" rIns="182503" bIns="46022"/>
          <a:lstStyle/>
          <a:p>
            <a:pPr eaLnBrk="1" hangingPunct="1">
              <a:defRPr/>
            </a:pPr>
            <a:r>
              <a:rPr lang="sv-SE" dirty="0">
                <a:latin typeface="Calibri" panose="020F0502020204030204" pitchFamily="34" charset="0"/>
                <a:cs typeface="Calibri" panose="020F0502020204030204" pitchFamily="34" charset="0"/>
              </a:rPr>
              <a:t>Nationell tävling med eller utan publik.</a:t>
            </a:r>
          </a:p>
          <a:p>
            <a:pPr eaLnBrk="1" hangingPunct="1">
              <a:defRPr/>
            </a:pPr>
            <a:r>
              <a:rPr lang="sv-SE" dirty="0">
                <a:latin typeface="Calibri" panose="020F0502020204030204" pitchFamily="34" charset="0"/>
                <a:cs typeface="Calibri" panose="020F0502020204030204" pitchFamily="34" charset="0"/>
              </a:rPr>
              <a:t>Distriktstävling med eller utan publik.</a:t>
            </a:r>
          </a:p>
          <a:p>
            <a:pPr eaLnBrk="1" hangingPunct="1">
              <a:defRPr/>
            </a:pPr>
            <a:r>
              <a:rPr lang="sv-SE" dirty="0">
                <a:latin typeface="Calibri" panose="020F0502020204030204" pitchFamily="34" charset="0"/>
                <a:cs typeface="Calibri" panose="020F0502020204030204" pitchFamily="34" charset="0"/>
              </a:rPr>
              <a:t>Lokal tävling alltid utan publik.</a:t>
            </a:r>
          </a:p>
          <a:p>
            <a:pPr eaLnBrk="1" hangingPunct="1">
              <a:buFont typeface="Wingdings" pitchFamily="2" charset="2"/>
              <a:buNone/>
              <a:defRPr/>
            </a:pPr>
            <a:r>
              <a:rPr lang="sv-SE" dirty="0">
                <a:effectLst/>
                <a:latin typeface="Calibri" panose="020F0502020204030204" pitchFamily="34" charset="0"/>
                <a:cs typeface="Calibri" panose="020F0502020204030204" pitchFamily="34" charset="0"/>
              </a:rPr>
              <a:t>    Begränsningar kan beslutas av sportgrensutskott, distrikt och/eller klubb.</a:t>
            </a:r>
            <a:endParaRPr lang="sv-SE" dirty="0">
              <a:latin typeface="Calibri" panose="020F0502020204030204" pitchFamily="34" charset="0"/>
              <a:cs typeface="Calibri" panose="020F0502020204030204" pitchFamily="34" charset="0"/>
            </a:endParaRPr>
          </a:p>
        </p:txBody>
      </p:sp>
      <p:pic>
        <p:nvPicPr>
          <p:cNvPr id="10" name="Bildobjekt 9">
            <a:extLst>
              <a:ext uri="{FF2B5EF4-FFF2-40B4-BE49-F238E27FC236}">
                <a16:creationId xmlns:a16="http://schemas.microsoft.com/office/drawing/2014/main" id="{3E91E8A9-754C-414C-B8AE-0122D4AF3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E31FD223-BADF-414E-8CC1-7A3E6D750F20}"/>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16C9C2E4-84C2-3148-8C3D-33215BC04EA2}" type="slidenum">
              <a:rPr lang="sv-SE" altLang="sv-SE" sz="1000"/>
              <a:pPr>
                <a:spcBef>
                  <a:spcPct val="0"/>
                </a:spcBef>
                <a:buClrTx/>
                <a:buSzTx/>
                <a:buFontTx/>
                <a:buNone/>
              </a:pPr>
              <a:t>2</a:t>
            </a:fld>
            <a:endParaRPr lang="sv-SE" altLang="sv-SE" sz="1000"/>
          </a:p>
        </p:txBody>
      </p:sp>
      <p:sp>
        <p:nvSpPr>
          <p:cNvPr id="16388" name="Platshållare för datum 2">
            <a:extLst>
              <a:ext uri="{FF2B5EF4-FFF2-40B4-BE49-F238E27FC236}">
                <a16:creationId xmlns:a16="http://schemas.microsoft.com/office/drawing/2014/main" id="{2260BE88-90FC-1641-AE2F-93B9534B5702}"/>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6389" name="Platshållare för bildnummer 4">
            <a:extLst>
              <a:ext uri="{FF2B5EF4-FFF2-40B4-BE49-F238E27FC236}">
                <a16:creationId xmlns:a16="http://schemas.microsoft.com/office/drawing/2014/main" id="{1427B4B3-50E8-A14E-A817-923E0BF64B18}"/>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7106" name="Rectangle 2">
            <a:extLst>
              <a:ext uri="{FF2B5EF4-FFF2-40B4-BE49-F238E27FC236}">
                <a16:creationId xmlns:a16="http://schemas.microsoft.com/office/drawing/2014/main" id="{23F36571-743D-9D4E-A776-48542B00AF5D}"/>
              </a:ext>
            </a:extLst>
          </p:cNvPr>
          <p:cNvSpPr>
            <a:spLocks noGrp="1" noChangeArrowheads="1"/>
          </p:cNvSpPr>
          <p:nvPr>
            <p:ph type="title" idx="4294967295"/>
          </p:nvPr>
        </p:nvSpPr>
        <p:spPr>
          <a:xfrm>
            <a:off x="539552" y="789583"/>
            <a:ext cx="8083550" cy="911225"/>
          </a:xfrm>
        </p:spPr>
        <p:txBody>
          <a:bodyPr lIns="92047" tIns="46022" rIns="92047" bIns="46022" anchorCtr="0"/>
          <a:lstStyle/>
          <a:p>
            <a:pPr eaLnBrk="1" hangingPunct="1">
              <a:defRPr/>
            </a:pPr>
            <a:r>
              <a:rPr lang="sv-SE" dirty="0">
                <a:latin typeface="Calibri" panose="020F0502020204030204" pitchFamily="34" charset="0"/>
                <a:cs typeface="Calibri" panose="020F0502020204030204" pitchFamily="34" charset="0"/>
              </a:rPr>
              <a:t>Utbildningen </a:t>
            </a:r>
          </a:p>
        </p:txBody>
      </p:sp>
      <p:sp>
        <p:nvSpPr>
          <p:cNvPr id="47107" name="Text Box 3">
            <a:extLst>
              <a:ext uri="{FF2B5EF4-FFF2-40B4-BE49-F238E27FC236}">
                <a16:creationId xmlns:a16="http://schemas.microsoft.com/office/drawing/2014/main" id="{936F1021-FEBC-8245-BEA9-2CC1FEE630EE}"/>
              </a:ext>
            </a:extLst>
          </p:cNvPr>
          <p:cNvSpPr txBox="1">
            <a:spLocks noChangeArrowheads="1"/>
          </p:cNvSpPr>
          <p:nvPr/>
        </p:nvSpPr>
        <p:spPr bwMode="auto">
          <a:xfrm>
            <a:off x="755576" y="1945481"/>
            <a:ext cx="76962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dirty="0">
                <a:latin typeface="Calibri" panose="020F0502020204030204" pitchFamily="34" charset="0"/>
                <a:cs typeface="Calibri" panose="020F0502020204030204" pitchFamily="34" charset="0"/>
              </a:rPr>
              <a:t>Grundutbildningen för blivande Rallycrossförare  är en teoretisk utbildning som innehåller orientering om Bilsportens organisation, Gemensamma regler, Tävlingsregler samt Tekniska regler.</a:t>
            </a:r>
          </a:p>
          <a:p>
            <a:pPr eaLnBrk="1" hangingPunct="1">
              <a:spcBef>
                <a:spcPct val="50000"/>
              </a:spcBef>
              <a:buClrTx/>
              <a:buSzTx/>
              <a:buFontTx/>
              <a:buNone/>
            </a:pPr>
            <a:endParaRPr lang="sv-SE" altLang="sv-SE" dirty="0">
              <a:latin typeface="Calibri" panose="020F0502020204030204" pitchFamily="34" charset="0"/>
              <a:cs typeface="Calibri" panose="020F0502020204030204" pitchFamily="34" charset="0"/>
            </a:endParaRPr>
          </a:p>
          <a:p>
            <a:pPr eaLnBrk="1" hangingPunct="1">
              <a:spcBef>
                <a:spcPct val="50000"/>
              </a:spcBef>
              <a:buClrTx/>
              <a:buSzTx/>
              <a:buFontTx/>
              <a:buNone/>
            </a:pPr>
            <a:endParaRPr lang="sv-SE" altLang="sv-SE" sz="2300" dirty="0">
              <a:latin typeface="Times New Roman" panose="02020603050405020304" pitchFamily="18" charset="0"/>
            </a:endParaRPr>
          </a:p>
        </p:txBody>
      </p:sp>
      <p:pic>
        <p:nvPicPr>
          <p:cNvPr id="3" name="Bildobjekt 2">
            <a:extLst>
              <a:ext uri="{FF2B5EF4-FFF2-40B4-BE49-F238E27FC236}">
                <a16:creationId xmlns:a16="http://schemas.microsoft.com/office/drawing/2014/main" id="{EC917012-402E-8745-BC05-CC7E321A4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ppt_x"/>
                                          </p:val>
                                        </p:tav>
                                        <p:tav tm="100000">
                                          <p:val>
                                            <p:strVal val="#ppt_x"/>
                                          </p:val>
                                        </p:tav>
                                      </p:tavLst>
                                    </p:anim>
                                    <p:anim calcmode="lin" valueType="num">
                                      <p:cBhvr additive="base">
                                        <p:cTn id="8" dur="500" fill="hold"/>
                                        <p:tgtEl>
                                          <p:spTgt spid="47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3B5C13B9-F922-E648-9D10-E6B8FD000D97}"/>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AA378A02-8431-1345-B532-15C4AC6AAA3F}" type="slidenum">
              <a:rPr lang="sv-SE" altLang="sv-SE" sz="1000"/>
              <a:pPr>
                <a:spcBef>
                  <a:spcPct val="0"/>
                </a:spcBef>
                <a:buClrTx/>
                <a:buSzTx/>
                <a:buFontTx/>
                <a:buNone/>
              </a:pPr>
              <a:t>20</a:t>
            </a:fld>
            <a:endParaRPr lang="sv-SE" altLang="sv-SE" sz="1000"/>
          </a:p>
        </p:txBody>
      </p:sp>
      <p:sp>
        <p:nvSpPr>
          <p:cNvPr id="55300" name="Platshållare för datum 3">
            <a:extLst>
              <a:ext uri="{FF2B5EF4-FFF2-40B4-BE49-F238E27FC236}">
                <a16:creationId xmlns:a16="http://schemas.microsoft.com/office/drawing/2014/main" id="{344E446D-4209-FC4D-94A3-5C5615BD7A14}"/>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55301" name="Platshållare för bildnummer 5">
            <a:extLst>
              <a:ext uri="{FF2B5EF4-FFF2-40B4-BE49-F238E27FC236}">
                <a16:creationId xmlns:a16="http://schemas.microsoft.com/office/drawing/2014/main" id="{995521C6-15CD-6443-BC16-3CD299AC045E}"/>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95234" name="Rectangle 2">
            <a:extLst>
              <a:ext uri="{FF2B5EF4-FFF2-40B4-BE49-F238E27FC236}">
                <a16:creationId xmlns:a16="http://schemas.microsoft.com/office/drawing/2014/main" id="{2B21F126-FD7C-3544-B12B-6A0C0F70A123}"/>
              </a:ext>
            </a:extLst>
          </p:cNvPr>
          <p:cNvSpPr>
            <a:spLocks noGrp="1" noChangeArrowheads="1"/>
          </p:cNvSpPr>
          <p:nvPr>
            <p:ph type="title" idx="4294967295"/>
          </p:nvPr>
        </p:nvSpPr>
        <p:spPr>
          <a:xfrm>
            <a:off x="493713" y="986680"/>
            <a:ext cx="8093075" cy="946150"/>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Före tävling</a:t>
            </a:r>
          </a:p>
        </p:txBody>
      </p:sp>
      <p:sp>
        <p:nvSpPr>
          <p:cNvPr id="54277" name="Rectangle 3">
            <a:extLst>
              <a:ext uri="{FF2B5EF4-FFF2-40B4-BE49-F238E27FC236}">
                <a16:creationId xmlns:a16="http://schemas.microsoft.com/office/drawing/2014/main" id="{E782EFC9-B62A-364F-B211-9B12FA1476E9}"/>
              </a:ext>
            </a:extLst>
          </p:cNvPr>
          <p:cNvSpPr>
            <a:spLocks noGrp="1" noChangeArrowheads="1"/>
          </p:cNvSpPr>
          <p:nvPr>
            <p:ph type="body" idx="4294967295"/>
          </p:nvPr>
        </p:nvSpPr>
        <p:spPr>
          <a:xfrm>
            <a:off x="455613" y="2209055"/>
            <a:ext cx="8232775" cy="2804121"/>
          </a:xfrm>
        </p:spPr>
        <p:txBody>
          <a:bodyPr lIns="182503" tIns="46022" rIns="182503" bIns="46022"/>
          <a:lstStyle/>
          <a:p>
            <a:pPr eaLnBrk="1" hangingPunct="1">
              <a:defRPr/>
            </a:pPr>
            <a:r>
              <a:rPr lang="sv-SE" dirty="0">
                <a:latin typeface="Calibri" panose="020F0502020204030204" pitchFamily="34" charset="0"/>
                <a:cs typeface="Calibri" panose="020F0502020204030204" pitchFamily="34" charset="0"/>
              </a:rPr>
              <a:t>Annonser – hemsidor</a:t>
            </a:r>
          </a:p>
          <a:p>
            <a:pPr eaLnBrk="1" hangingPunct="1">
              <a:defRPr/>
            </a:pPr>
            <a:r>
              <a:rPr lang="sv-SE" dirty="0">
                <a:latin typeface="Calibri" panose="020F0502020204030204" pitchFamily="34" charset="0"/>
                <a:cs typeface="Calibri" panose="020F0502020204030204" pitchFamily="34" charset="0"/>
              </a:rPr>
              <a:t>Kalender; Cuper, DM, SM, (NEZ, EM, VM)</a:t>
            </a:r>
          </a:p>
          <a:p>
            <a:pPr eaLnBrk="1" hangingPunct="1">
              <a:defRPr/>
            </a:pPr>
            <a:r>
              <a:rPr lang="sv-SE" dirty="0">
                <a:latin typeface="Calibri" panose="020F0502020204030204" pitchFamily="34" charset="0"/>
                <a:cs typeface="Calibri" panose="020F0502020204030204" pitchFamily="34" charset="0"/>
              </a:rPr>
              <a:t>Inbjudan ger alla detaljer om tävlingen – läs!</a:t>
            </a:r>
          </a:p>
          <a:p>
            <a:pPr eaLnBrk="1" hangingPunct="1">
              <a:defRPr/>
            </a:pPr>
            <a:r>
              <a:rPr lang="sv-SE" dirty="0">
                <a:latin typeface="Calibri" panose="020F0502020204030204" pitchFamily="34" charset="0"/>
                <a:cs typeface="Calibri" panose="020F0502020204030204" pitchFamily="34" charset="0"/>
              </a:rPr>
              <a:t>Arrangören kan komma att gallra.</a:t>
            </a:r>
          </a:p>
        </p:txBody>
      </p:sp>
      <p:pic>
        <p:nvPicPr>
          <p:cNvPr id="10" name="Bildobjekt 9">
            <a:extLst>
              <a:ext uri="{FF2B5EF4-FFF2-40B4-BE49-F238E27FC236}">
                <a16:creationId xmlns:a16="http://schemas.microsoft.com/office/drawing/2014/main" id="{214B57BE-1867-9D4F-B7B2-A6036A17B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896D4126-CA9B-C945-9030-1137CF31834A}"/>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7A086705-AB9E-8B43-AC48-7E904C2577F1}" type="slidenum">
              <a:rPr lang="sv-SE" altLang="sv-SE" sz="1000"/>
              <a:pPr>
                <a:spcBef>
                  <a:spcPct val="0"/>
                </a:spcBef>
                <a:buClrTx/>
                <a:buSzTx/>
                <a:buFontTx/>
                <a:buNone/>
              </a:pPr>
              <a:t>21</a:t>
            </a:fld>
            <a:endParaRPr lang="sv-SE" altLang="sv-SE" sz="1000"/>
          </a:p>
        </p:txBody>
      </p:sp>
      <p:sp>
        <p:nvSpPr>
          <p:cNvPr id="57348" name="Platshållare för datum 3">
            <a:extLst>
              <a:ext uri="{FF2B5EF4-FFF2-40B4-BE49-F238E27FC236}">
                <a16:creationId xmlns:a16="http://schemas.microsoft.com/office/drawing/2014/main" id="{A7D265FD-32F5-E647-A448-639660BA9722}"/>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57349" name="Platshållare för bildnummer 5">
            <a:extLst>
              <a:ext uri="{FF2B5EF4-FFF2-40B4-BE49-F238E27FC236}">
                <a16:creationId xmlns:a16="http://schemas.microsoft.com/office/drawing/2014/main" id="{875A486B-505B-C744-9D17-4E9713745116}"/>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2294" name="Rectangle 6">
            <a:extLst>
              <a:ext uri="{FF2B5EF4-FFF2-40B4-BE49-F238E27FC236}">
                <a16:creationId xmlns:a16="http://schemas.microsoft.com/office/drawing/2014/main" id="{F415F37C-71B4-DA4C-84D2-F0586280118D}"/>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Innan tävling</a:t>
            </a:r>
          </a:p>
        </p:txBody>
      </p:sp>
      <p:sp>
        <p:nvSpPr>
          <p:cNvPr id="12297" name="Text Box 9">
            <a:extLst>
              <a:ext uri="{FF2B5EF4-FFF2-40B4-BE49-F238E27FC236}">
                <a16:creationId xmlns:a16="http://schemas.microsoft.com/office/drawing/2014/main" id="{D702FA54-6C56-CE49-B56E-31FBD6AC4718}"/>
              </a:ext>
            </a:extLst>
          </p:cNvPr>
          <p:cNvSpPr txBox="1">
            <a:spLocks noChangeArrowheads="1"/>
          </p:cNvSpPr>
          <p:nvPr/>
        </p:nvSpPr>
        <p:spPr bwMode="auto">
          <a:xfrm>
            <a:off x="611560" y="4485829"/>
            <a:ext cx="7702551" cy="217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368425"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lnSpc>
                <a:spcPct val="90000"/>
              </a:lnSpc>
              <a:buClr>
                <a:schemeClr val="tx2"/>
              </a:buClr>
              <a:buSzPct val="75000"/>
              <a:buNone/>
            </a:pPr>
            <a:r>
              <a:rPr lang="sv-SE" altLang="sv-SE" sz="3300" dirty="0">
                <a:latin typeface="Calibri" panose="020F0502020204030204" pitchFamily="34" charset="0"/>
                <a:cs typeface="Calibri" panose="020F0502020204030204" pitchFamily="34" charset="0"/>
              </a:rPr>
              <a:t>Hur gör man en anmälan till en tävling?</a:t>
            </a:r>
          </a:p>
          <a:p>
            <a:pPr lvl="3" eaLnBrk="1" hangingPunct="1">
              <a:lnSpc>
                <a:spcPct val="90000"/>
              </a:lnSpc>
              <a:buSzPct val="75000"/>
              <a:buFont typeface="Wingdings" pitchFamily="2" charset="2"/>
              <a:buChar char="l"/>
            </a:pPr>
            <a:r>
              <a:rPr lang="sv-SE" altLang="sv-SE" sz="2700" dirty="0">
                <a:latin typeface="Calibri" panose="020F0502020204030204" pitchFamily="34" charset="0"/>
                <a:cs typeface="Calibri" panose="020F0502020204030204" pitchFamily="34" charset="0"/>
              </a:rPr>
              <a:t> Framgår av tävlingsinbjudan.</a:t>
            </a:r>
          </a:p>
          <a:p>
            <a:pPr lvl="3" eaLnBrk="1" hangingPunct="1">
              <a:lnSpc>
                <a:spcPct val="90000"/>
              </a:lnSpc>
              <a:buSzPct val="75000"/>
              <a:buFont typeface="Wingdings" pitchFamily="2" charset="2"/>
              <a:buChar char="l"/>
            </a:pPr>
            <a:r>
              <a:rPr lang="sv-SE" altLang="sv-SE" sz="2700" dirty="0">
                <a:latin typeface="Calibri" panose="020F0502020204030204" pitchFamily="34" charset="0"/>
                <a:cs typeface="Calibri" panose="020F0502020204030204" pitchFamily="34" charset="0"/>
              </a:rPr>
              <a:t> Gå in på Datapolen för att ta ut ett</a:t>
            </a:r>
            <a:br>
              <a:rPr lang="sv-SE" altLang="sv-SE" sz="2700" dirty="0">
                <a:latin typeface="Calibri" panose="020F0502020204030204" pitchFamily="34" charset="0"/>
                <a:cs typeface="Calibri" panose="020F0502020204030204" pitchFamily="34" charset="0"/>
              </a:rPr>
            </a:br>
            <a:r>
              <a:rPr lang="sv-SE" altLang="sv-SE" sz="2700" dirty="0">
                <a:latin typeface="Calibri" panose="020F0502020204030204" pitchFamily="34" charset="0"/>
                <a:cs typeface="Calibri" panose="020F0502020204030204" pitchFamily="34" charset="0"/>
              </a:rPr>
              <a:t>    startnummer som gäller hela säsongen.</a:t>
            </a:r>
          </a:p>
          <a:p>
            <a:pPr lvl="3" eaLnBrk="1" hangingPunct="1">
              <a:lnSpc>
                <a:spcPct val="90000"/>
              </a:lnSpc>
              <a:buSzPct val="75000"/>
              <a:buNone/>
            </a:pPr>
            <a:endParaRPr lang="sv-SE" altLang="sv-SE" dirty="0">
              <a:latin typeface="Calibri" panose="020F0502020204030204" pitchFamily="34" charset="0"/>
              <a:cs typeface="Calibri" panose="020F0502020204030204" pitchFamily="34" charset="0"/>
            </a:endParaRPr>
          </a:p>
        </p:txBody>
      </p:sp>
      <p:sp>
        <p:nvSpPr>
          <p:cNvPr id="12300" name="Text Box 12">
            <a:extLst>
              <a:ext uri="{FF2B5EF4-FFF2-40B4-BE49-F238E27FC236}">
                <a16:creationId xmlns:a16="http://schemas.microsoft.com/office/drawing/2014/main" id="{BEE28B98-CFD4-614D-BAF9-8938A1475616}"/>
              </a:ext>
            </a:extLst>
          </p:cNvPr>
          <p:cNvSpPr txBox="1">
            <a:spLocks noChangeArrowheads="1"/>
          </p:cNvSpPr>
          <p:nvPr/>
        </p:nvSpPr>
        <p:spPr bwMode="auto">
          <a:xfrm>
            <a:off x="611560" y="2420888"/>
            <a:ext cx="7702550" cy="237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368425"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lnSpc>
                <a:spcPct val="90000"/>
              </a:lnSpc>
              <a:buClr>
                <a:schemeClr val="tx2"/>
              </a:buClr>
              <a:buSzPct val="75000"/>
              <a:buNone/>
            </a:pPr>
            <a:r>
              <a:rPr lang="sv-SE" altLang="sv-SE" sz="3300" dirty="0">
                <a:latin typeface="Calibri" panose="020F0502020204030204" pitchFamily="34" charset="0"/>
                <a:cs typeface="Calibri" panose="020F0502020204030204" pitchFamily="34" charset="0"/>
              </a:rPr>
              <a:t>Var hittar man tävlingsinbjudan? </a:t>
            </a:r>
            <a:endParaRPr kumimoji="1" lang="sv-SE" altLang="sv-SE" sz="2700" dirty="0">
              <a:latin typeface="Calibri" panose="020F0502020204030204" pitchFamily="34" charset="0"/>
              <a:cs typeface="Calibri" panose="020F0502020204030204" pitchFamily="34" charset="0"/>
            </a:endParaRPr>
          </a:p>
          <a:p>
            <a:pPr lvl="3" eaLnBrk="1" hangingPunct="1">
              <a:lnSpc>
                <a:spcPct val="90000"/>
              </a:lnSpc>
              <a:buSzPct val="75000"/>
              <a:buFont typeface="Wingdings" pitchFamily="2" charset="2"/>
              <a:buChar char="l"/>
            </a:pPr>
            <a:r>
              <a:rPr kumimoji="1" lang="sv-SE" altLang="sv-SE" sz="2700" dirty="0">
                <a:latin typeface="Calibri" panose="020F0502020204030204" pitchFamily="34" charset="0"/>
                <a:cs typeface="Calibri" panose="020F0502020204030204" pitchFamily="34" charset="0"/>
              </a:rPr>
              <a:t> </a:t>
            </a:r>
            <a:r>
              <a:rPr kumimoji="1" lang="sv-SE" altLang="sv-SE" sz="2700" dirty="0">
                <a:latin typeface="Calibri" panose="020F0502020204030204" pitchFamily="34" charset="0"/>
                <a:cs typeface="Calibri" panose="020F0502020204030204" pitchFamily="34" charset="0"/>
                <a:hlinkClick r:id="rId3"/>
              </a:rPr>
              <a:t>www.datapolen.se/anmälan</a:t>
            </a:r>
            <a:endParaRPr kumimoji="1" lang="sv-SE" altLang="sv-SE" sz="2700" dirty="0">
              <a:latin typeface="Calibri" panose="020F0502020204030204" pitchFamily="34" charset="0"/>
              <a:cs typeface="Calibri" panose="020F0502020204030204" pitchFamily="34" charset="0"/>
            </a:endParaRPr>
          </a:p>
          <a:p>
            <a:pPr lvl="3" eaLnBrk="1" hangingPunct="1">
              <a:lnSpc>
                <a:spcPct val="90000"/>
              </a:lnSpc>
              <a:buSzPct val="75000"/>
              <a:buFont typeface="Wingdings" pitchFamily="2" charset="2"/>
              <a:buChar char="l"/>
            </a:pPr>
            <a:r>
              <a:rPr kumimoji="1" lang="sv-SE" altLang="sv-SE" sz="2700" dirty="0">
                <a:latin typeface="Calibri" panose="020F0502020204030204" pitchFamily="34" charset="0"/>
                <a:cs typeface="Calibri" panose="020F0502020204030204" pitchFamily="34" charset="0"/>
              </a:rPr>
              <a:t> </a:t>
            </a:r>
            <a:r>
              <a:rPr kumimoji="1" lang="sv-SE" altLang="sv-SE" sz="2700" dirty="0">
                <a:latin typeface="Calibri" panose="020F0502020204030204" pitchFamily="34" charset="0"/>
                <a:cs typeface="Calibri" panose="020F0502020204030204" pitchFamily="34" charset="0"/>
                <a:hlinkClick r:id="rId4"/>
              </a:rPr>
              <a:t>www.raceoffice.se</a:t>
            </a:r>
            <a:r>
              <a:rPr kumimoji="1" lang="sv-SE" altLang="sv-SE" sz="2700" dirty="0">
                <a:latin typeface="Calibri" panose="020F0502020204030204" pitchFamily="34" charset="0"/>
                <a:cs typeface="Calibri" panose="020F0502020204030204" pitchFamily="34" charset="0"/>
              </a:rPr>
              <a:t> </a:t>
            </a:r>
          </a:p>
          <a:p>
            <a:pPr lvl="3" eaLnBrk="1" hangingPunct="1">
              <a:lnSpc>
                <a:spcPct val="90000"/>
              </a:lnSpc>
              <a:buSzPct val="75000"/>
              <a:buFont typeface="Wingdings" pitchFamily="2" charset="2"/>
              <a:buChar char="l"/>
            </a:pPr>
            <a:r>
              <a:rPr kumimoji="1" lang="sv-SE" altLang="sv-SE" sz="2700" dirty="0">
                <a:latin typeface="Calibri" panose="020F0502020204030204" pitchFamily="34" charset="0"/>
                <a:cs typeface="Calibri" panose="020F0502020204030204" pitchFamily="34" charset="0"/>
              </a:rPr>
              <a:t> Arrangörens websida.</a:t>
            </a:r>
          </a:p>
          <a:p>
            <a:pPr lvl="3" eaLnBrk="1" hangingPunct="1">
              <a:lnSpc>
                <a:spcPct val="90000"/>
              </a:lnSpc>
              <a:buSzPct val="75000"/>
              <a:buFont typeface="Wingdings" pitchFamily="2" charset="2"/>
              <a:buChar char="l"/>
            </a:pPr>
            <a:endParaRPr kumimoji="1" lang="sv-SE" altLang="sv-SE" sz="2700" dirty="0">
              <a:latin typeface="Calibri" panose="020F0502020204030204" pitchFamily="34" charset="0"/>
              <a:cs typeface="Calibri" panose="020F0502020204030204" pitchFamily="34" charset="0"/>
            </a:endParaRPr>
          </a:p>
        </p:txBody>
      </p:sp>
      <p:pic>
        <p:nvPicPr>
          <p:cNvPr id="11" name="Bildobjekt 10">
            <a:extLst>
              <a:ext uri="{FF2B5EF4-FFF2-40B4-BE49-F238E27FC236}">
                <a16:creationId xmlns:a16="http://schemas.microsoft.com/office/drawing/2014/main" id="{2CF2421F-CD5B-C046-A7C1-B1491FF4E9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7"/>
                                        </p:tgtEl>
                                        <p:attrNameLst>
                                          <p:attrName>style.visibility</p:attrName>
                                        </p:attrNameLst>
                                      </p:cBhvr>
                                      <p:to>
                                        <p:strVal val="visible"/>
                                      </p:to>
                                    </p:set>
                                    <p:anim calcmode="lin" valueType="num">
                                      <p:cBhvr additive="base">
                                        <p:cTn id="7" dur="500" fill="hold"/>
                                        <p:tgtEl>
                                          <p:spTgt spid="12297"/>
                                        </p:tgtEl>
                                        <p:attrNameLst>
                                          <p:attrName>ppt_x</p:attrName>
                                        </p:attrNameLst>
                                      </p:cBhvr>
                                      <p:tavLst>
                                        <p:tav tm="0">
                                          <p:val>
                                            <p:strVal val="0-#ppt_w/2"/>
                                          </p:val>
                                        </p:tav>
                                        <p:tav tm="100000">
                                          <p:val>
                                            <p:strVal val="#ppt_x"/>
                                          </p:val>
                                        </p:tav>
                                      </p:tavLst>
                                    </p:anim>
                                    <p:anim calcmode="lin" valueType="num">
                                      <p:cBhvr additive="base">
                                        <p:cTn id="8"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00"/>
                                        </p:tgtEl>
                                        <p:attrNameLst>
                                          <p:attrName>style.visibility</p:attrName>
                                        </p:attrNameLst>
                                      </p:cBhvr>
                                      <p:to>
                                        <p:strVal val="visible"/>
                                      </p:to>
                                    </p:set>
                                    <p:anim calcmode="lin" valueType="num">
                                      <p:cBhvr additive="base">
                                        <p:cTn id="13" dur="500" fill="hold"/>
                                        <p:tgtEl>
                                          <p:spTgt spid="12300"/>
                                        </p:tgtEl>
                                        <p:attrNameLst>
                                          <p:attrName>ppt_x</p:attrName>
                                        </p:attrNameLst>
                                      </p:cBhvr>
                                      <p:tavLst>
                                        <p:tav tm="0">
                                          <p:val>
                                            <p:strVal val="0-#ppt_w/2"/>
                                          </p:val>
                                        </p:tav>
                                        <p:tav tm="100000">
                                          <p:val>
                                            <p:strVal val="#ppt_x"/>
                                          </p:val>
                                        </p:tav>
                                      </p:tavLst>
                                    </p:anim>
                                    <p:anim calcmode="lin" valueType="num">
                                      <p:cBhvr additive="base">
                                        <p:cTn id="14" dur="500" fill="hold"/>
                                        <p:tgtEl>
                                          <p:spTgt spid="123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utoUpdateAnimBg="0"/>
      <p:bldP spid="1230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177FABCA-E7CB-D94B-B22E-BE454AFED9DB}"/>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03B37909-960A-9C42-A7A9-2D592391AFED}" type="slidenum">
              <a:rPr lang="sv-SE" altLang="sv-SE" sz="1000"/>
              <a:pPr>
                <a:spcBef>
                  <a:spcPct val="0"/>
                </a:spcBef>
                <a:buClrTx/>
                <a:buSzTx/>
                <a:buFontTx/>
                <a:buNone/>
              </a:pPr>
              <a:t>22</a:t>
            </a:fld>
            <a:endParaRPr lang="sv-SE" altLang="sv-SE" sz="1000"/>
          </a:p>
        </p:txBody>
      </p:sp>
      <p:sp>
        <p:nvSpPr>
          <p:cNvPr id="59396" name="Platshållare för bildnummer 4">
            <a:extLst>
              <a:ext uri="{FF2B5EF4-FFF2-40B4-BE49-F238E27FC236}">
                <a16:creationId xmlns:a16="http://schemas.microsoft.com/office/drawing/2014/main" id="{1C6B5F48-4ABF-8141-94E2-ED6F42CCE3C3}"/>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65538" name="Rectangle 2">
            <a:extLst>
              <a:ext uri="{FF2B5EF4-FFF2-40B4-BE49-F238E27FC236}">
                <a16:creationId xmlns:a16="http://schemas.microsoft.com/office/drawing/2014/main" id="{B6EB7F3F-3997-A946-AFC0-1EC8FCCCD5E2}"/>
              </a:ext>
            </a:extLst>
          </p:cNvPr>
          <p:cNvSpPr>
            <a:spLocks noGrp="1" noChangeArrowheads="1"/>
          </p:cNvSpPr>
          <p:nvPr>
            <p:ph type="title" idx="4294967295"/>
          </p:nvPr>
        </p:nvSpPr>
        <p:spPr>
          <a:xfrm>
            <a:off x="455613" y="91534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Tävlingsinbjudan</a:t>
            </a:r>
          </a:p>
        </p:txBody>
      </p:sp>
      <p:sp>
        <p:nvSpPr>
          <p:cNvPr id="65540" name="Text Box 4">
            <a:extLst>
              <a:ext uri="{FF2B5EF4-FFF2-40B4-BE49-F238E27FC236}">
                <a16:creationId xmlns:a16="http://schemas.microsoft.com/office/drawing/2014/main" id="{C2B2359D-B28A-7A4D-9FD7-0942156EF761}"/>
              </a:ext>
            </a:extLst>
          </p:cNvPr>
          <p:cNvSpPr txBox="1">
            <a:spLocks noChangeArrowheads="1"/>
          </p:cNvSpPr>
          <p:nvPr/>
        </p:nvSpPr>
        <p:spPr bwMode="auto">
          <a:xfrm>
            <a:off x="1132284" y="2464742"/>
            <a:ext cx="6896100" cy="54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lnSpc>
                <a:spcPct val="90000"/>
              </a:lnSpc>
              <a:buClr>
                <a:schemeClr val="tx2"/>
              </a:buClr>
              <a:buSzPct val="75000"/>
              <a:buFont typeface="Wingdings" pitchFamily="2" charset="2"/>
              <a:buChar char="l"/>
            </a:pPr>
            <a:r>
              <a:rPr lang="sv-SE" altLang="sv-SE" sz="3300" dirty="0">
                <a:latin typeface="Calibri" panose="020F0502020204030204" pitchFamily="34" charset="0"/>
                <a:cs typeface="Calibri" panose="020F0502020204030204" pitchFamily="34" charset="0"/>
              </a:rPr>
              <a:t> Vilka punkter i inbjudan är viktigast ?</a:t>
            </a:r>
            <a:endParaRPr lang="sv-SE" altLang="sv-SE" sz="2300" dirty="0">
              <a:latin typeface="Calibri" panose="020F0502020204030204" pitchFamily="34" charset="0"/>
              <a:cs typeface="Calibri" panose="020F0502020204030204" pitchFamily="34" charset="0"/>
            </a:endParaRPr>
          </a:p>
        </p:txBody>
      </p:sp>
      <p:sp>
        <p:nvSpPr>
          <p:cNvPr id="65541" name="Text Box 5">
            <a:extLst>
              <a:ext uri="{FF2B5EF4-FFF2-40B4-BE49-F238E27FC236}">
                <a16:creationId xmlns:a16="http://schemas.microsoft.com/office/drawing/2014/main" id="{DEC30B3F-8889-3C42-86D5-95C712AE1538}"/>
              </a:ext>
            </a:extLst>
          </p:cNvPr>
          <p:cNvSpPr txBox="1">
            <a:spLocks noChangeArrowheads="1"/>
          </p:cNvSpPr>
          <p:nvPr/>
        </p:nvSpPr>
        <p:spPr bwMode="auto">
          <a:xfrm>
            <a:off x="1174005" y="3606155"/>
            <a:ext cx="6710363" cy="54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lnSpc>
                <a:spcPct val="90000"/>
              </a:lnSpc>
              <a:buClr>
                <a:schemeClr val="tx2"/>
              </a:buClr>
              <a:buSzPct val="75000"/>
              <a:buFont typeface="Wingdings" pitchFamily="2" charset="2"/>
              <a:buChar char="l"/>
            </a:pPr>
            <a:r>
              <a:rPr lang="sv-SE" altLang="sv-SE" sz="3300" dirty="0">
                <a:latin typeface="Calibri" panose="020F0502020204030204" pitchFamily="34" charset="0"/>
                <a:cs typeface="Calibri" panose="020F0502020204030204" pitchFamily="34" charset="0"/>
              </a:rPr>
              <a:t> Vad gäller då anmälan är gjord?</a:t>
            </a:r>
            <a:endParaRPr lang="sv-SE" altLang="sv-SE" sz="2300" dirty="0">
              <a:latin typeface="Calibri" panose="020F0502020204030204" pitchFamily="34" charset="0"/>
              <a:cs typeface="Calibri" panose="020F0502020204030204" pitchFamily="34" charset="0"/>
            </a:endParaRPr>
          </a:p>
        </p:txBody>
      </p:sp>
      <p:pic>
        <p:nvPicPr>
          <p:cNvPr id="10" name="Bildobjekt 9">
            <a:extLst>
              <a:ext uri="{FF2B5EF4-FFF2-40B4-BE49-F238E27FC236}">
                <a16:creationId xmlns:a16="http://schemas.microsoft.com/office/drawing/2014/main" id="{0F75732B-6C24-184A-9CCB-5E236541B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500" fill="hold"/>
                                        <p:tgtEl>
                                          <p:spTgt spid="65540"/>
                                        </p:tgtEl>
                                        <p:attrNameLst>
                                          <p:attrName>ppt_x</p:attrName>
                                        </p:attrNameLst>
                                      </p:cBhvr>
                                      <p:tavLst>
                                        <p:tav tm="0">
                                          <p:val>
                                            <p:strVal val="0-#ppt_w/2"/>
                                          </p:val>
                                        </p:tav>
                                        <p:tav tm="100000">
                                          <p:val>
                                            <p:strVal val="#ppt_x"/>
                                          </p:val>
                                        </p:tav>
                                      </p:tavLst>
                                    </p:anim>
                                    <p:anim calcmode="lin" valueType="num">
                                      <p:cBhvr additive="base">
                                        <p:cTn id="8" dur="500" fill="hold"/>
                                        <p:tgtEl>
                                          <p:spTgt spid="655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5541"/>
                                        </p:tgtEl>
                                        <p:attrNameLst>
                                          <p:attrName>style.visibility</p:attrName>
                                        </p:attrNameLst>
                                      </p:cBhvr>
                                      <p:to>
                                        <p:strVal val="visible"/>
                                      </p:to>
                                    </p:set>
                                    <p:anim calcmode="lin" valueType="num">
                                      <p:cBhvr additive="base">
                                        <p:cTn id="13" dur="500" fill="hold"/>
                                        <p:tgtEl>
                                          <p:spTgt spid="65541"/>
                                        </p:tgtEl>
                                        <p:attrNameLst>
                                          <p:attrName>ppt_x</p:attrName>
                                        </p:attrNameLst>
                                      </p:cBhvr>
                                      <p:tavLst>
                                        <p:tav tm="0">
                                          <p:val>
                                            <p:strVal val="0-#ppt_w/2"/>
                                          </p:val>
                                        </p:tav>
                                        <p:tav tm="100000">
                                          <p:val>
                                            <p:strVal val="#ppt_x"/>
                                          </p:val>
                                        </p:tav>
                                      </p:tavLst>
                                    </p:anim>
                                    <p:anim calcmode="lin" valueType="num">
                                      <p:cBhvr additive="base">
                                        <p:cTn id="14" dur="500" fill="hold"/>
                                        <p:tgtEl>
                                          <p:spTgt spid="655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utoUpdateAnimBg="0"/>
      <p:bldP spid="6554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CD8D6842-8224-D04D-998A-10FC4A3D1AA3}"/>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9D68C67F-FA7C-F042-BDC2-3929F2E095BA}" type="slidenum">
              <a:rPr lang="sv-SE" altLang="sv-SE" sz="1000"/>
              <a:pPr>
                <a:spcBef>
                  <a:spcPct val="0"/>
                </a:spcBef>
                <a:buClrTx/>
                <a:buSzTx/>
                <a:buFontTx/>
                <a:buNone/>
              </a:pPr>
              <a:t>23</a:t>
            </a:fld>
            <a:endParaRPr lang="sv-SE" altLang="sv-SE" sz="1000"/>
          </a:p>
        </p:txBody>
      </p:sp>
      <p:sp>
        <p:nvSpPr>
          <p:cNvPr id="61444" name="Platshållare för datum 3">
            <a:extLst>
              <a:ext uri="{FF2B5EF4-FFF2-40B4-BE49-F238E27FC236}">
                <a16:creationId xmlns:a16="http://schemas.microsoft.com/office/drawing/2014/main" id="{DF0A9CC2-8037-CD48-9E83-BF4E22D01ADA}"/>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61445" name="Platshållare för bildnummer 5">
            <a:extLst>
              <a:ext uri="{FF2B5EF4-FFF2-40B4-BE49-F238E27FC236}">
                <a16:creationId xmlns:a16="http://schemas.microsoft.com/office/drawing/2014/main" id="{6536EF37-4717-EB40-AA55-76F85534827E}"/>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96258" name="Rectangle 2">
            <a:extLst>
              <a:ext uri="{FF2B5EF4-FFF2-40B4-BE49-F238E27FC236}">
                <a16:creationId xmlns:a16="http://schemas.microsoft.com/office/drawing/2014/main" id="{1C41BDF6-5207-8449-A97A-3F14B101A248}"/>
              </a:ext>
            </a:extLst>
          </p:cNvPr>
          <p:cNvSpPr>
            <a:spLocks noGrp="1" noChangeArrowheads="1"/>
          </p:cNvSpPr>
          <p:nvPr>
            <p:ph type="title" idx="4294967295"/>
          </p:nvPr>
        </p:nvSpPr>
        <p:spPr>
          <a:xfrm>
            <a:off x="539552" y="908645"/>
            <a:ext cx="8077200" cy="79216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Funktionärer</a:t>
            </a:r>
          </a:p>
        </p:txBody>
      </p:sp>
      <p:sp>
        <p:nvSpPr>
          <p:cNvPr id="96259" name="Rectangle 3">
            <a:extLst>
              <a:ext uri="{FF2B5EF4-FFF2-40B4-BE49-F238E27FC236}">
                <a16:creationId xmlns:a16="http://schemas.microsoft.com/office/drawing/2014/main" id="{BDD43B2E-985E-8F4B-AB17-FF37917F42E9}"/>
              </a:ext>
            </a:extLst>
          </p:cNvPr>
          <p:cNvSpPr>
            <a:spLocks noGrp="1" noChangeArrowheads="1"/>
          </p:cNvSpPr>
          <p:nvPr>
            <p:ph type="body" idx="4294967295"/>
          </p:nvPr>
        </p:nvSpPr>
        <p:spPr>
          <a:xfrm>
            <a:off x="2101116" y="1841524"/>
            <a:ext cx="5783252" cy="5187876"/>
          </a:xfrm>
        </p:spPr>
        <p:txBody>
          <a:bodyPr lIns="182503" tIns="46022" rIns="182503" bIns="46022"/>
          <a:lstStyle/>
          <a:p>
            <a:pPr eaLnBrk="1" hangingPunct="1">
              <a:lnSpc>
                <a:spcPct val="80000"/>
              </a:lnSpc>
              <a:defRPr/>
            </a:pPr>
            <a:r>
              <a:rPr lang="sv-SE" sz="2000" dirty="0">
                <a:latin typeface="Calibri" panose="020F0502020204030204" pitchFamily="34" charset="0"/>
                <a:cs typeface="Calibri" panose="020F0502020204030204" pitchFamily="34" charset="0"/>
              </a:rPr>
              <a:t>Tävlingsledare</a:t>
            </a:r>
          </a:p>
          <a:p>
            <a:pPr eaLnBrk="1" hangingPunct="1">
              <a:lnSpc>
                <a:spcPct val="80000"/>
              </a:lnSpc>
              <a:defRPr/>
            </a:pPr>
            <a:r>
              <a:rPr lang="sv-SE" sz="2000" dirty="0">
                <a:latin typeface="Calibri" panose="020F0502020204030204" pitchFamily="34" charset="0"/>
                <a:cs typeface="Calibri" panose="020F0502020204030204" pitchFamily="34" charset="0"/>
              </a:rPr>
              <a:t>Bitr. tävlingsledare (Racecontroller)</a:t>
            </a:r>
          </a:p>
          <a:p>
            <a:pPr eaLnBrk="1" hangingPunct="1">
              <a:lnSpc>
                <a:spcPct val="80000"/>
              </a:lnSpc>
              <a:defRPr/>
            </a:pPr>
            <a:r>
              <a:rPr lang="sv-SE" sz="2000" dirty="0">
                <a:latin typeface="Calibri" panose="020F0502020204030204" pitchFamily="34" charset="0"/>
                <a:cs typeface="Calibri" panose="020F0502020204030204" pitchFamily="34" charset="0"/>
              </a:rPr>
              <a:t>Domare/jury –  teknisk kontrollant </a:t>
            </a:r>
          </a:p>
          <a:p>
            <a:pPr eaLnBrk="1" hangingPunct="1">
              <a:lnSpc>
                <a:spcPct val="80000"/>
              </a:lnSpc>
              <a:defRPr/>
            </a:pPr>
            <a:r>
              <a:rPr lang="sv-SE" sz="2000" dirty="0">
                <a:latin typeface="Calibri" panose="020F0502020204030204" pitchFamily="34" charset="0"/>
                <a:cs typeface="Calibri" panose="020F0502020204030204" pitchFamily="34" charset="0"/>
              </a:rPr>
              <a:t>Teknisk chef </a:t>
            </a:r>
          </a:p>
          <a:p>
            <a:pPr eaLnBrk="1" hangingPunct="1">
              <a:lnSpc>
                <a:spcPct val="80000"/>
              </a:lnSpc>
              <a:defRPr/>
            </a:pPr>
            <a:r>
              <a:rPr lang="sv-SE" sz="2000" dirty="0">
                <a:latin typeface="Calibri" panose="020F0502020204030204" pitchFamily="34" charset="0"/>
                <a:cs typeface="Calibri" panose="020F0502020204030204" pitchFamily="34" charset="0"/>
              </a:rPr>
              <a:t>Miljöchef</a:t>
            </a:r>
          </a:p>
          <a:p>
            <a:pPr eaLnBrk="1" hangingPunct="1">
              <a:lnSpc>
                <a:spcPct val="80000"/>
              </a:lnSpc>
              <a:defRPr/>
            </a:pPr>
            <a:r>
              <a:rPr lang="sv-SE" sz="2000" dirty="0">
                <a:latin typeface="Calibri" panose="020F0502020204030204" pitchFamily="34" charset="0"/>
                <a:cs typeface="Calibri" panose="020F0502020204030204" pitchFamily="34" charset="0"/>
              </a:rPr>
              <a:t>Tävlingssekreterare</a:t>
            </a:r>
          </a:p>
          <a:p>
            <a:pPr eaLnBrk="1" hangingPunct="1">
              <a:lnSpc>
                <a:spcPct val="80000"/>
              </a:lnSpc>
              <a:defRPr/>
            </a:pPr>
            <a:r>
              <a:rPr lang="sv-SE" sz="2000" dirty="0">
                <a:latin typeface="Calibri" panose="020F0502020204030204" pitchFamily="34" charset="0"/>
                <a:cs typeface="Calibri" panose="020F0502020204030204" pitchFamily="34" charset="0"/>
              </a:rPr>
              <a:t>Depåchef</a:t>
            </a:r>
          </a:p>
          <a:p>
            <a:pPr eaLnBrk="1" hangingPunct="1">
              <a:lnSpc>
                <a:spcPct val="80000"/>
              </a:lnSpc>
              <a:defRPr/>
            </a:pPr>
            <a:r>
              <a:rPr lang="sv-SE" sz="2000" dirty="0">
                <a:latin typeface="Calibri" panose="020F0502020204030204" pitchFamily="34" charset="0"/>
                <a:cs typeface="Calibri" panose="020F0502020204030204" pitchFamily="34" charset="0"/>
              </a:rPr>
              <a:t>Starter</a:t>
            </a:r>
          </a:p>
          <a:p>
            <a:pPr eaLnBrk="1" hangingPunct="1">
              <a:lnSpc>
                <a:spcPct val="80000"/>
              </a:lnSpc>
              <a:defRPr/>
            </a:pPr>
            <a:r>
              <a:rPr lang="sv-SE" sz="2000" dirty="0">
                <a:latin typeface="Calibri" panose="020F0502020204030204" pitchFamily="34" charset="0"/>
                <a:cs typeface="Calibri" panose="020F0502020204030204" pitchFamily="34" charset="0"/>
              </a:rPr>
              <a:t>Start/målfunktionär (fakta)</a:t>
            </a:r>
          </a:p>
          <a:p>
            <a:pPr eaLnBrk="1" hangingPunct="1">
              <a:lnSpc>
                <a:spcPct val="80000"/>
              </a:lnSpc>
              <a:defRPr/>
            </a:pPr>
            <a:r>
              <a:rPr lang="sv-SE" sz="2000" dirty="0" err="1">
                <a:latin typeface="Calibri" panose="020F0502020204030204" pitchFamily="34" charset="0"/>
                <a:cs typeface="Calibri" panose="020F0502020204030204" pitchFamily="34" charset="0"/>
              </a:rPr>
              <a:t>Banchef</a:t>
            </a:r>
            <a:endParaRPr lang="sv-SE" sz="2000" dirty="0">
              <a:latin typeface="Calibri" panose="020F0502020204030204" pitchFamily="34" charset="0"/>
              <a:cs typeface="Calibri" panose="020F0502020204030204" pitchFamily="34" charset="0"/>
            </a:endParaRPr>
          </a:p>
          <a:p>
            <a:pPr eaLnBrk="1" hangingPunct="1">
              <a:lnSpc>
                <a:spcPct val="80000"/>
              </a:lnSpc>
              <a:defRPr/>
            </a:pPr>
            <a:r>
              <a:rPr lang="sv-SE" sz="2000" dirty="0">
                <a:latin typeface="Calibri" panose="020F0502020204030204" pitchFamily="34" charset="0"/>
                <a:cs typeface="Calibri" panose="020F0502020204030204" pitchFamily="34" charset="0"/>
              </a:rPr>
              <a:t>Säkerhetschef</a:t>
            </a:r>
          </a:p>
          <a:p>
            <a:pPr lvl="1" eaLnBrk="1" hangingPunct="1">
              <a:lnSpc>
                <a:spcPct val="90000"/>
              </a:lnSpc>
              <a:defRPr/>
            </a:pPr>
            <a:r>
              <a:rPr lang="sv-SE" sz="2000" dirty="0">
                <a:latin typeface="Calibri" panose="020F0502020204030204" pitchFamily="34" charset="0"/>
                <a:cs typeface="Calibri" panose="020F0502020204030204" pitchFamily="34" charset="0"/>
              </a:rPr>
              <a:t>Sjukvårdspersonal</a:t>
            </a:r>
          </a:p>
          <a:p>
            <a:pPr lvl="1" eaLnBrk="1" hangingPunct="1">
              <a:lnSpc>
                <a:spcPct val="90000"/>
              </a:lnSpc>
              <a:defRPr/>
            </a:pPr>
            <a:r>
              <a:rPr lang="sv-SE" sz="2000" dirty="0">
                <a:latin typeface="Calibri" panose="020F0502020204030204" pitchFamily="34" charset="0"/>
                <a:cs typeface="Calibri" panose="020F0502020204030204" pitchFamily="34" charset="0"/>
              </a:rPr>
              <a:t>Brandpersonal</a:t>
            </a:r>
          </a:p>
          <a:p>
            <a:pPr eaLnBrk="1" hangingPunct="1">
              <a:lnSpc>
                <a:spcPct val="80000"/>
              </a:lnSpc>
              <a:defRPr/>
            </a:pPr>
            <a:r>
              <a:rPr lang="sv-SE" sz="2000" dirty="0">
                <a:latin typeface="Calibri" panose="020F0502020204030204" pitchFamily="34" charset="0"/>
                <a:cs typeface="Calibri" panose="020F0502020204030204" pitchFamily="34" charset="0"/>
              </a:rPr>
              <a:t>Posteringschef</a:t>
            </a:r>
          </a:p>
          <a:p>
            <a:pPr lvl="1" eaLnBrk="1" hangingPunct="1">
              <a:lnSpc>
                <a:spcPct val="90000"/>
              </a:lnSpc>
              <a:defRPr/>
            </a:pPr>
            <a:r>
              <a:rPr lang="sv-SE" sz="2000" dirty="0">
                <a:latin typeface="Calibri" panose="020F0502020204030204" pitchFamily="34" charset="0"/>
                <a:cs typeface="Calibri" panose="020F0502020204030204" pitchFamily="34" charset="0"/>
              </a:rPr>
              <a:t>Posteringspersonal</a:t>
            </a:r>
          </a:p>
        </p:txBody>
      </p:sp>
      <p:pic>
        <p:nvPicPr>
          <p:cNvPr id="11" name="Bildobjekt 10">
            <a:extLst>
              <a:ext uri="{FF2B5EF4-FFF2-40B4-BE49-F238E27FC236}">
                <a16:creationId xmlns:a16="http://schemas.microsoft.com/office/drawing/2014/main" id="{553AE0BC-348B-644E-A869-38A3ED9D5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 calcmode="lin" valueType="num">
                                      <p:cBhvr additive="base">
                                        <p:cTn id="37" dur="5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2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6259">
                                            <p:txEl>
                                              <p:pRg st="6" end="6"/>
                                            </p:txEl>
                                          </p:spTgt>
                                        </p:tgtEl>
                                        <p:attrNameLst>
                                          <p:attrName>style.visibility</p:attrName>
                                        </p:attrNameLst>
                                      </p:cBhvr>
                                      <p:to>
                                        <p:strVal val="visible"/>
                                      </p:to>
                                    </p:set>
                                    <p:anim calcmode="lin" valueType="num">
                                      <p:cBhvr additive="base">
                                        <p:cTn id="43" dur="5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2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6259">
                                            <p:txEl>
                                              <p:pRg st="7" end="7"/>
                                            </p:txEl>
                                          </p:spTgt>
                                        </p:tgtEl>
                                        <p:attrNameLst>
                                          <p:attrName>style.visibility</p:attrName>
                                        </p:attrNameLst>
                                      </p:cBhvr>
                                      <p:to>
                                        <p:strVal val="visible"/>
                                      </p:to>
                                    </p:set>
                                    <p:anim calcmode="lin" valueType="num">
                                      <p:cBhvr additive="base">
                                        <p:cTn id="49" dur="500" fill="hold"/>
                                        <p:tgtEl>
                                          <p:spTgt spid="9625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625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6259">
                                            <p:txEl>
                                              <p:pRg st="8" end="8"/>
                                            </p:txEl>
                                          </p:spTgt>
                                        </p:tgtEl>
                                        <p:attrNameLst>
                                          <p:attrName>style.visibility</p:attrName>
                                        </p:attrNameLst>
                                      </p:cBhvr>
                                      <p:to>
                                        <p:strVal val="visible"/>
                                      </p:to>
                                    </p:set>
                                    <p:anim calcmode="lin" valueType="num">
                                      <p:cBhvr additive="base">
                                        <p:cTn id="55" dur="500" fill="hold"/>
                                        <p:tgtEl>
                                          <p:spTgt spid="9625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62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6259">
                                            <p:txEl>
                                              <p:pRg st="9" end="9"/>
                                            </p:txEl>
                                          </p:spTgt>
                                        </p:tgtEl>
                                        <p:attrNameLst>
                                          <p:attrName>style.visibility</p:attrName>
                                        </p:attrNameLst>
                                      </p:cBhvr>
                                      <p:to>
                                        <p:strVal val="visible"/>
                                      </p:to>
                                    </p:set>
                                    <p:anim calcmode="lin" valueType="num">
                                      <p:cBhvr additive="base">
                                        <p:cTn id="61" dur="500" fill="hold"/>
                                        <p:tgtEl>
                                          <p:spTgt spid="9625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625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6259">
                                            <p:txEl>
                                              <p:pRg st="10" end="10"/>
                                            </p:txEl>
                                          </p:spTgt>
                                        </p:tgtEl>
                                        <p:attrNameLst>
                                          <p:attrName>style.visibility</p:attrName>
                                        </p:attrNameLst>
                                      </p:cBhvr>
                                      <p:to>
                                        <p:strVal val="visible"/>
                                      </p:to>
                                    </p:set>
                                    <p:anim calcmode="lin" valueType="num">
                                      <p:cBhvr additive="base">
                                        <p:cTn id="67" dur="500" fill="hold"/>
                                        <p:tgtEl>
                                          <p:spTgt spid="9625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6259">
                                            <p:txEl>
                                              <p:pRg st="10" end="1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6259">
                                            <p:txEl>
                                              <p:pRg st="11" end="11"/>
                                            </p:txEl>
                                          </p:spTgt>
                                        </p:tgtEl>
                                        <p:attrNameLst>
                                          <p:attrName>style.visibility</p:attrName>
                                        </p:attrNameLst>
                                      </p:cBhvr>
                                      <p:to>
                                        <p:strVal val="visible"/>
                                      </p:to>
                                    </p:set>
                                    <p:anim calcmode="lin" valueType="num">
                                      <p:cBhvr additive="base">
                                        <p:cTn id="71" dur="500" fill="hold"/>
                                        <p:tgtEl>
                                          <p:spTgt spid="96259">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6259">
                                            <p:txEl>
                                              <p:pRg st="11" end="11"/>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6259">
                                            <p:txEl>
                                              <p:pRg st="12" end="12"/>
                                            </p:txEl>
                                          </p:spTgt>
                                        </p:tgtEl>
                                        <p:attrNameLst>
                                          <p:attrName>style.visibility</p:attrName>
                                        </p:attrNameLst>
                                      </p:cBhvr>
                                      <p:to>
                                        <p:strVal val="visible"/>
                                      </p:to>
                                    </p:set>
                                    <p:anim calcmode="lin" valueType="num">
                                      <p:cBhvr additive="base">
                                        <p:cTn id="75" dur="500" fill="hold"/>
                                        <p:tgtEl>
                                          <p:spTgt spid="96259">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9625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6259">
                                            <p:txEl>
                                              <p:pRg st="13" end="13"/>
                                            </p:txEl>
                                          </p:spTgt>
                                        </p:tgtEl>
                                        <p:attrNameLst>
                                          <p:attrName>style.visibility</p:attrName>
                                        </p:attrNameLst>
                                      </p:cBhvr>
                                      <p:to>
                                        <p:strVal val="visible"/>
                                      </p:to>
                                    </p:set>
                                    <p:anim calcmode="lin" valueType="num">
                                      <p:cBhvr additive="base">
                                        <p:cTn id="81" dur="500" fill="hold"/>
                                        <p:tgtEl>
                                          <p:spTgt spid="96259">
                                            <p:txEl>
                                              <p:pRg st="13" end="1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96259">
                                            <p:txEl>
                                              <p:pRg st="13" end="13"/>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6259">
                                            <p:txEl>
                                              <p:pRg st="14" end="14"/>
                                            </p:txEl>
                                          </p:spTgt>
                                        </p:tgtEl>
                                        <p:attrNameLst>
                                          <p:attrName>style.visibility</p:attrName>
                                        </p:attrNameLst>
                                      </p:cBhvr>
                                      <p:to>
                                        <p:strVal val="visible"/>
                                      </p:to>
                                    </p:set>
                                    <p:anim calcmode="lin" valueType="num">
                                      <p:cBhvr additive="base">
                                        <p:cTn id="85" dur="500" fill="hold"/>
                                        <p:tgtEl>
                                          <p:spTgt spid="96259">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625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0F53E479-34B8-4B44-BB22-DFA5D040F045}"/>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867CFA4F-1CC0-6740-AD4D-EF7B0583A1BF}" type="slidenum">
              <a:rPr lang="sv-SE" altLang="sv-SE" sz="1000"/>
              <a:pPr>
                <a:spcBef>
                  <a:spcPct val="0"/>
                </a:spcBef>
                <a:buClrTx/>
                <a:buSzTx/>
                <a:buFontTx/>
                <a:buNone/>
              </a:pPr>
              <a:t>24</a:t>
            </a:fld>
            <a:endParaRPr lang="sv-SE" altLang="sv-SE" sz="1000"/>
          </a:p>
        </p:txBody>
      </p:sp>
      <p:sp>
        <p:nvSpPr>
          <p:cNvPr id="63492" name="Platshållare för datum 3">
            <a:extLst>
              <a:ext uri="{FF2B5EF4-FFF2-40B4-BE49-F238E27FC236}">
                <a16:creationId xmlns:a16="http://schemas.microsoft.com/office/drawing/2014/main" id="{1DB419C6-AC3F-474B-ACD8-417C5E7FAC98}"/>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63493" name="Platshållare för bildnummer 5">
            <a:extLst>
              <a:ext uri="{FF2B5EF4-FFF2-40B4-BE49-F238E27FC236}">
                <a16:creationId xmlns:a16="http://schemas.microsoft.com/office/drawing/2014/main" id="{975C11E7-35D8-4F4B-8707-246546436C83}"/>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32770" name="Rectangle 1026">
            <a:extLst>
              <a:ext uri="{FF2B5EF4-FFF2-40B4-BE49-F238E27FC236}">
                <a16:creationId xmlns:a16="http://schemas.microsoft.com/office/drawing/2014/main" id="{DCE6EDA3-408F-7B40-B1F1-0F30562CCE66}"/>
              </a:ext>
            </a:extLst>
          </p:cNvPr>
          <p:cNvSpPr>
            <a:spLocks noGrp="1" noChangeArrowheads="1"/>
          </p:cNvSpPr>
          <p:nvPr>
            <p:ph type="title" idx="4294967295"/>
          </p:nvPr>
        </p:nvSpPr>
        <p:spPr>
          <a:xfrm>
            <a:off x="1549400" y="2782888"/>
            <a:ext cx="6246813" cy="1141412"/>
          </a:xfrm>
        </p:spPr>
        <p:txBody>
          <a:bodyPr lIns="92047" tIns="46022" rIns="92047" bIns="46022" anchorCtr="0"/>
          <a:lstStyle/>
          <a:p>
            <a:pPr eaLnBrk="1" hangingPunct="1">
              <a:defRPr/>
            </a:pPr>
            <a:r>
              <a:rPr lang="sv-SE" sz="5000" b="1" dirty="0">
                <a:latin typeface="Calibri" panose="020F0502020204030204" pitchFamily="34" charset="0"/>
                <a:cs typeface="Calibri" panose="020F0502020204030204" pitchFamily="34" charset="0"/>
              </a:rPr>
              <a:t>Tävlingsdagen</a:t>
            </a:r>
          </a:p>
        </p:txBody>
      </p:sp>
      <p:sp>
        <p:nvSpPr>
          <p:cNvPr id="63495" name="Text Box 1028">
            <a:extLst>
              <a:ext uri="{FF2B5EF4-FFF2-40B4-BE49-F238E27FC236}">
                <a16:creationId xmlns:a16="http://schemas.microsoft.com/office/drawing/2014/main" id="{DCE25148-5891-2141-8276-4CEDA3C1BEF8}"/>
              </a:ext>
            </a:extLst>
          </p:cNvPr>
          <p:cNvSpPr txBox="1">
            <a:spLocks noChangeArrowheads="1"/>
          </p:cNvSpPr>
          <p:nvPr/>
        </p:nvSpPr>
        <p:spPr bwMode="auto">
          <a:xfrm>
            <a:off x="752475" y="1844675"/>
            <a:ext cx="68421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Char char="•"/>
            </a:pPr>
            <a:endParaRPr lang="sv-SE" altLang="sv-SE" sz="2300">
              <a:latin typeface="Times New Roman" panose="02020603050405020304" pitchFamily="18" charset="0"/>
            </a:endParaRPr>
          </a:p>
        </p:txBody>
      </p:sp>
      <p:pic>
        <p:nvPicPr>
          <p:cNvPr id="10" name="Bildobjekt 9">
            <a:extLst>
              <a:ext uri="{FF2B5EF4-FFF2-40B4-BE49-F238E27FC236}">
                <a16:creationId xmlns:a16="http://schemas.microsoft.com/office/drawing/2014/main" id="{A41B7D07-E4ED-A54A-A3A4-2DFB8E243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1+#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9EEDB0B4-A3BF-E142-BBCC-D4DD06AEABEF}"/>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CB925CBC-D04A-CB4F-8274-0D40954BFC87}" type="slidenum">
              <a:rPr lang="sv-SE" altLang="sv-SE" sz="1000"/>
              <a:pPr>
                <a:spcBef>
                  <a:spcPct val="0"/>
                </a:spcBef>
                <a:buClrTx/>
                <a:buSzTx/>
                <a:buFontTx/>
                <a:buNone/>
              </a:pPr>
              <a:t>25</a:t>
            </a:fld>
            <a:endParaRPr lang="sv-SE" altLang="sv-SE" sz="1000"/>
          </a:p>
        </p:txBody>
      </p:sp>
      <p:sp>
        <p:nvSpPr>
          <p:cNvPr id="65540" name="Platshållare för datum 3">
            <a:extLst>
              <a:ext uri="{FF2B5EF4-FFF2-40B4-BE49-F238E27FC236}">
                <a16:creationId xmlns:a16="http://schemas.microsoft.com/office/drawing/2014/main" id="{3C3C967A-0FF1-0948-9EA7-FF978E84FE09}"/>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65541" name="Platshållare för bildnummer 5">
            <a:extLst>
              <a:ext uri="{FF2B5EF4-FFF2-40B4-BE49-F238E27FC236}">
                <a16:creationId xmlns:a16="http://schemas.microsoft.com/office/drawing/2014/main" id="{1F8C9F61-7CA8-B94F-9CFB-10DB173F3E2D}"/>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33794" name="Rectangle 2">
            <a:extLst>
              <a:ext uri="{FF2B5EF4-FFF2-40B4-BE49-F238E27FC236}">
                <a16:creationId xmlns:a16="http://schemas.microsoft.com/office/drawing/2014/main" id="{A23B8A2F-1C64-9745-BC9E-CC14E4D1B7DB}"/>
              </a:ext>
            </a:extLst>
          </p:cNvPr>
          <p:cNvSpPr>
            <a:spLocks noGrp="1" noChangeArrowheads="1"/>
          </p:cNvSpPr>
          <p:nvPr>
            <p:ph type="title" idx="4294967295"/>
          </p:nvPr>
        </p:nvSpPr>
        <p:spPr>
          <a:xfrm>
            <a:off x="515938"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Tävlingsdagen</a:t>
            </a:r>
          </a:p>
        </p:txBody>
      </p:sp>
      <p:sp>
        <p:nvSpPr>
          <p:cNvPr id="33795" name="Rectangle 3">
            <a:extLst>
              <a:ext uri="{FF2B5EF4-FFF2-40B4-BE49-F238E27FC236}">
                <a16:creationId xmlns:a16="http://schemas.microsoft.com/office/drawing/2014/main" id="{77693FEE-6141-FE48-AC5B-2DA33C7D5291}"/>
              </a:ext>
            </a:extLst>
          </p:cNvPr>
          <p:cNvSpPr>
            <a:spLocks noGrp="1" noChangeArrowheads="1"/>
          </p:cNvSpPr>
          <p:nvPr>
            <p:ph type="body" idx="4294967295"/>
          </p:nvPr>
        </p:nvSpPr>
        <p:spPr>
          <a:xfrm>
            <a:off x="827584" y="2076251"/>
            <a:ext cx="7512695" cy="1928813"/>
          </a:xfrm>
        </p:spPr>
        <p:txBody>
          <a:bodyPr lIns="182503" tIns="46022" rIns="182503" bIns="46022"/>
          <a:lstStyle/>
          <a:p>
            <a:pPr marL="0" indent="0" eaLnBrk="1" hangingPunct="1">
              <a:buNone/>
              <a:defRPr/>
            </a:pPr>
            <a:r>
              <a:rPr lang="sv-SE" sz="2700" dirty="0">
                <a:latin typeface="Calibri" panose="020F0502020204030204" pitchFamily="34" charset="0"/>
                <a:cs typeface="Calibri" panose="020F0502020204030204" pitchFamily="34" charset="0"/>
              </a:rPr>
              <a:t>Anmälan och besiktning – läs metod i inbjudan.</a:t>
            </a:r>
          </a:p>
          <a:p>
            <a:pPr lvl="1" eaLnBrk="1" hangingPunct="1">
              <a:defRPr/>
            </a:pPr>
            <a:r>
              <a:rPr lang="sv-SE" sz="2700" dirty="0">
                <a:latin typeface="Calibri" panose="020F0502020204030204" pitchFamily="34" charset="0"/>
                <a:cs typeface="Calibri" panose="020F0502020204030204" pitchFamily="34" charset="0"/>
              </a:rPr>
              <a:t>Max gånghastighet 7 km/h i depån.</a:t>
            </a:r>
          </a:p>
          <a:p>
            <a:pPr lvl="1" eaLnBrk="1" hangingPunct="1">
              <a:defRPr/>
            </a:pPr>
            <a:r>
              <a:rPr lang="sv-SE" sz="2700" dirty="0">
                <a:latin typeface="Calibri" panose="020F0502020204030204" pitchFamily="34" charset="0"/>
                <a:cs typeface="Calibri" panose="020F0502020204030204" pitchFamily="34" charset="0"/>
              </a:rPr>
              <a:t>Visa licens/er och ev. betala tävlingsavgift.</a:t>
            </a:r>
          </a:p>
        </p:txBody>
      </p:sp>
      <p:sp>
        <p:nvSpPr>
          <p:cNvPr id="33796" name="Text Box 4">
            <a:extLst>
              <a:ext uri="{FF2B5EF4-FFF2-40B4-BE49-F238E27FC236}">
                <a16:creationId xmlns:a16="http://schemas.microsoft.com/office/drawing/2014/main" id="{E0BAB913-7B98-9E41-A869-6A7CB4618220}"/>
              </a:ext>
            </a:extLst>
          </p:cNvPr>
          <p:cNvSpPr txBox="1">
            <a:spLocks noChangeArrowheads="1"/>
          </p:cNvSpPr>
          <p:nvPr/>
        </p:nvSpPr>
        <p:spPr bwMode="auto">
          <a:xfrm>
            <a:off x="895672" y="3960813"/>
            <a:ext cx="7924800" cy="246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lnSpc>
                <a:spcPct val="90000"/>
              </a:lnSpc>
              <a:buClr>
                <a:schemeClr val="tx2"/>
              </a:buClr>
              <a:buSzPct val="75000"/>
              <a:buNone/>
            </a:pPr>
            <a:r>
              <a:rPr lang="sv-SE" altLang="sv-SE" sz="2700" dirty="0">
                <a:latin typeface="Calibri" panose="020F0502020204030204" pitchFamily="34" charset="0"/>
                <a:cs typeface="Calibri" panose="020F0502020204030204" pitchFamily="34" charset="0"/>
              </a:rPr>
              <a:t>Teknisk kontroll av bilen (besiktning)</a:t>
            </a:r>
          </a:p>
          <a:p>
            <a:pPr lvl="1" eaLnBrk="1" hangingPunct="1">
              <a:buFontTx/>
              <a:buChar char="–"/>
            </a:pPr>
            <a:r>
              <a:rPr lang="sv-SE" altLang="sv-SE" sz="2700" dirty="0">
                <a:latin typeface="Calibri" panose="020F0502020204030204" pitchFamily="34" charset="0"/>
                <a:cs typeface="Calibri" panose="020F0502020204030204" pitchFamily="34" charset="0"/>
              </a:rPr>
              <a:t> Sker på anvisad plats.</a:t>
            </a:r>
          </a:p>
          <a:p>
            <a:pPr lvl="1" eaLnBrk="1" hangingPunct="1">
              <a:buFontTx/>
              <a:buChar char="–"/>
            </a:pPr>
            <a:r>
              <a:rPr lang="sv-SE" altLang="sv-SE" sz="2700" dirty="0">
                <a:latin typeface="Calibri" panose="020F0502020204030204" pitchFamily="34" charset="0"/>
                <a:cs typeface="Calibri" panose="020F0502020204030204" pitchFamily="34" charset="0"/>
              </a:rPr>
              <a:t> Endast förare och bil skall närvara vid besiktning.</a:t>
            </a:r>
          </a:p>
          <a:p>
            <a:pPr lvl="1" eaLnBrk="1" hangingPunct="1">
              <a:buFontTx/>
              <a:buChar char="–"/>
            </a:pPr>
            <a:r>
              <a:rPr lang="sv-SE" altLang="sv-SE" sz="2700" dirty="0">
                <a:latin typeface="Calibri" panose="020F0502020204030204" pitchFamily="34" charset="0"/>
                <a:cs typeface="Calibri" panose="020F0502020204030204" pitchFamily="34" charset="0"/>
              </a:rPr>
              <a:t> Bilen skall vara redo för race.</a:t>
            </a:r>
          </a:p>
          <a:p>
            <a:pPr lvl="1" eaLnBrk="1" hangingPunct="1">
              <a:buFontTx/>
              <a:buChar char="–"/>
            </a:pPr>
            <a:r>
              <a:rPr lang="sv-SE" altLang="sv-SE" sz="2700" dirty="0">
                <a:latin typeface="Calibri" panose="020F0502020204030204" pitchFamily="34" charset="0"/>
                <a:cs typeface="Calibri" panose="020F0502020204030204" pitchFamily="34" charset="0"/>
              </a:rPr>
              <a:t> Personlig utrustning ska medföras.</a:t>
            </a:r>
          </a:p>
        </p:txBody>
      </p:sp>
      <p:pic>
        <p:nvPicPr>
          <p:cNvPr id="11" name="Bildobjekt 10">
            <a:extLst>
              <a:ext uri="{FF2B5EF4-FFF2-40B4-BE49-F238E27FC236}">
                <a16:creationId xmlns:a16="http://schemas.microsoft.com/office/drawing/2014/main" id="{C65CBA97-4791-F944-91B8-E7C512A0B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 calcmode="lin" valueType="num">
                                      <p:cBhvr additive="base">
                                        <p:cTn id="12"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 calcmode="lin" valueType="num">
                                      <p:cBhvr additive="base">
                                        <p:cTn id="17"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3796">
                                            <p:txEl>
                                              <p:pRg st="0" end="0"/>
                                            </p:txEl>
                                          </p:spTgt>
                                        </p:tgtEl>
                                        <p:attrNameLst>
                                          <p:attrName>style.visibility</p:attrName>
                                        </p:attrNameLst>
                                      </p:cBhvr>
                                      <p:to>
                                        <p:strVal val="visible"/>
                                      </p:to>
                                    </p:set>
                                    <p:anim calcmode="lin" valueType="num">
                                      <p:cBhvr additive="base">
                                        <p:cTn id="23" dur="500" fill="hold"/>
                                        <p:tgtEl>
                                          <p:spTgt spid="33796">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37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3796">
                                            <p:txEl>
                                              <p:pRg st="1" end="1"/>
                                            </p:txEl>
                                          </p:spTgt>
                                        </p:tgtEl>
                                        <p:attrNameLst>
                                          <p:attrName>style.visibility</p:attrName>
                                        </p:attrNameLst>
                                      </p:cBhvr>
                                      <p:to>
                                        <p:strVal val="visible"/>
                                      </p:to>
                                    </p:set>
                                    <p:anim calcmode="lin" valueType="num">
                                      <p:cBhvr additive="base">
                                        <p:cTn id="29" dur="500" fill="hold"/>
                                        <p:tgtEl>
                                          <p:spTgt spid="33796">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37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3796">
                                            <p:txEl>
                                              <p:pRg st="2" end="2"/>
                                            </p:txEl>
                                          </p:spTgt>
                                        </p:tgtEl>
                                        <p:attrNameLst>
                                          <p:attrName>style.visibility</p:attrName>
                                        </p:attrNameLst>
                                      </p:cBhvr>
                                      <p:to>
                                        <p:strVal val="visible"/>
                                      </p:to>
                                    </p:set>
                                    <p:anim calcmode="lin" valueType="num">
                                      <p:cBhvr additive="base">
                                        <p:cTn id="35" dur="500" fill="hold"/>
                                        <p:tgtEl>
                                          <p:spTgt spid="33796">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37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3796">
                                            <p:txEl>
                                              <p:pRg st="3" end="3"/>
                                            </p:txEl>
                                          </p:spTgt>
                                        </p:tgtEl>
                                        <p:attrNameLst>
                                          <p:attrName>style.visibility</p:attrName>
                                        </p:attrNameLst>
                                      </p:cBhvr>
                                      <p:to>
                                        <p:strVal val="visible"/>
                                      </p:to>
                                    </p:set>
                                    <p:anim calcmode="lin" valueType="num">
                                      <p:cBhvr additive="base">
                                        <p:cTn id="41" dur="500" fill="hold"/>
                                        <p:tgtEl>
                                          <p:spTgt spid="33796">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37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3796">
                                            <p:txEl>
                                              <p:pRg st="4" end="4"/>
                                            </p:txEl>
                                          </p:spTgt>
                                        </p:tgtEl>
                                        <p:attrNameLst>
                                          <p:attrName>style.visibility</p:attrName>
                                        </p:attrNameLst>
                                      </p:cBhvr>
                                      <p:to>
                                        <p:strVal val="visible"/>
                                      </p:to>
                                    </p:set>
                                    <p:anim calcmode="lin" valueType="num">
                                      <p:cBhvr additive="base">
                                        <p:cTn id="47" dur="500" fill="hold"/>
                                        <p:tgtEl>
                                          <p:spTgt spid="33796">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379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advAuto="0"/>
      <p:bldP spid="33796"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F53FB9FF-3608-6648-BB9C-11F2F9FBA076}"/>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834428E6-CB19-9D43-A45D-CF7FA5CF7FD2}" type="slidenum">
              <a:rPr lang="sv-SE" altLang="sv-SE" sz="1000"/>
              <a:pPr>
                <a:spcBef>
                  <a:spcPct val="0"/>
                </a:spcBef>
                <a:buClrTx/>
                <a:buSzTx/>
                <a:buFontTx/>
                <a:buNone/>
              </a:pPr>
              <a:t>26</a:t>
            </a:fld>
            <a:endParaRPr lang="sv-SE" altLang="sv-SE" sz="1000"/>
          </a:p>
        </p:txBody>
      </p:sp>
      <p:sp>
        <p:nvSpPr>
          <p:cNvPr id="67588" name="Platshållare för datum 3">
            <a:extLst>
              <a:ext uri="{FF2B5EF4-FFF2-40B4-BE49-F238E27FC236}">
                <a16:creationId xmlns:a16="http://schemas.microsoft.com/office/drawing/2014/main" id="{080A4F45-E768-8945-95D4-C9D47A06A459}"/>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67589" name="Platshållare för bildnummer 5">
            <a:extLst>
              <a:ext uri="{FF2B5EF4-FFF2-40B4-BE49-F238E27FC236}">
                <a16:creationId xmlns:a16="http://schemas.microsoft.com/office/drawing/2014/main" id="{99949615-41B0-1549-B526-45EB94035E8A}"/>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97282" name="Rectangle 2">
            <a:extLst>
              <a:ext uri="{FF2B5EF4-FFF2-40B4-BE49-F238E27FC236}">
                <a16:creationId xmlns:a16="http://schemas.microsoft.com/office/drawing/2014/main" id="{A7062F80-1697-FA48-9BA9-123F4244B8E8}"/>
              </a:ext>
            </a:extLst>
          </p:cNvPr>
          <p:cNvSpPr>
            <a:spLocks noGrp="1" noChangeArrowheads="1"/>
          </p:cNvSpPr>
          <p:nvPr>
            <p:ph type="title" idx="4294967295"/>
          </p:nvPr>
        </p:nvSpPr>
        <p:spPr>
          <a:xfrm>
            <a:off x="455613" y="922610"/>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Före tävlingsstart</a:t>
            </a:r>
          </a:p>
        </p:txBody>
      </p:sp>
      <p:sp>
        <p:nvSpPr>
          <p:cNvPr id="66565" name="Rectangle 3">
            <a:extLst>
              <a:ext uri="{FF2B5EF4-FFF2-40B4-BE49-F238E27FC236}">
                <a16:creationId xmlns:a16="http://schemas.microsoft.com/office/drawing/2014/main" id="{BEEFFBA3-3623-3543-80E4-5A1234B2CFB9}"/>
              </a:ext>
            </a:extLst>
          </p:cNvPr>
          <p:cNvSpPr>
            <a:spLocks noGrp="1" noChangeArrowheads="1"/>
          </p:cNvSpPr>
          <p:nvPr>
            <p:ph type="body" idx="4294967295"/>
          </p:nvPr>
        </p:nvSpPr>
        <p:spPr>
          <a:xfrm>
            <a:off x="755576" y="2392288"/>
            <a:ext cx="8232775" cy="4133056"/>
          </a:xfrm>
        </p:spPr>
        <p:txBody>
          <a:bodyPr lIns="182503" tIns="46022" rIns="182503" bIns="46022"/>
          <a:lstStyle/>
          <a:p>
            <a:pPr eaLnBrk="1" hangingPunct="1">
              <a:buFont typeface="Wingdings" pitchFamily="2" charset="2"/>
              <a:buChar char="§"/>
              <a:defRPr/>
            </a:pPr>
            <a:r>
              <a:rPr lang="sv-SE" dirty="0">
                <a:latin typeface="Calibri" panose="020F0502020204030204" pitchFamily="34" charset="0"/>
                <a:cs typeface="Calibri" panose="020F0502020204030204" pitchFamily="34" charset="0"/>
              </a:rPr>
              <a:t>Alla ska gå ett varv för att bekanta sig med banan. </a:t>
            </a:r>
          </a:p>
        </p:txBody>
      </p:sp>
      <p:pic>
        <p:nvPicPr>
          <p:cNvPr id="10" name="Bildobjekt 9">
            <a:extLst>
              <a:ext uri="{FF2B5EF4-FFF2-40B4-BE49-F238E27FC236}">
                <a16:creationId xmlns:a16="http://schemas.microsoft.com/office/drawing/2014/main" id="{7ADF2819-BE7B-614F-BCE0-B34BDC80F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3542819A-C8E1-164B-92A8-DCF6A6AEE5EB}"/>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11568FB6-CAE3-1845-ACA1-AADAE21E5C27}" type="slidenum">
              <a:rPr lang="sv-SE" altLang="sv-SE" sz="1000"/>
              <a:pPr>
                <a:spcBef>
                  <a:spcPct val="0"/>
                </a:spcBef>
                <a:buClrTx/>
                <a:buSzTx/>
                <a:buFontTx/>
                <a:buNone/>
              </a:pPr>
              <a:t>27</a:t>
            </a:fld>
            <a:endParaRPr lang="sv-SE" altLang="sv-SE" sz="1000"/>
          </a:p>
        </p:txBody>
      </p:sp>
      <p:sp>
        <p:nvSpPr>
          <p:cNvPr id="51204" name="Platshållare för datum 3">
            <a:extLst>
              <a:ext uri="{FF2B5EF4-FFF2-40B4-BE49-F238E27FC236}">
                <a16:creationId xmlns:a16="http://schemas.microsoft.com/office/drawing/2014/main" id="{7160ADC5-98C4-784A-A0FF-DB321256EE19}"/>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51205" name="Platshållare för bildnummer 5">
            <a:extLst>
              <a:ext uri="{FF2B5EF4-FFF2-40B4-BE49-F238E27FC236}">
                <a16:creationId xmlns:a16="http://schemas.microsoft.com/office/drawing/2014/main" id="{3E4006C8-D7FB-3C4A-B0C2-FCDCC3AC7EC8}"/>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93186" name="Rectangle 2">
            <a:extLst>
              <a:ext uri="{FF2B5EF4-FFF2-40B4-BE49-F238E27FC236}">
                <a16:creationId xmlns:a16="http://schemas.microsoft.com/office/drawing/2014/main" id="{EFFE4142-B5F4-BA4B-92DF-42EF8D5D4F0A}"/>
              </a:ext>
            </a:extLst>
          </p:cNvPr>
          <p:cNvSpPr>
            <a:spLocks noGrp="1" noChangeArrowheads="1"/>
          </p:cNvSpPr>
          <p:nvPr>
            <p:ph type="title" idx="4294967295"/>
          </p:nvPr>
        </p:nvSpPr>
        <p:spPr>
          <a:xfrm>
            <a:off x="455613" y="40466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Rallycrossbana</a:t>
            </a:r>
          </a:p>
        </p:txBody>
      </p:sp>
      <p:pic>
        <p:nvPicPr>
          <p:cNvPr id="10" name="Bildobjekt 9">
            <a:extLst>
              <a:ext uri="{FF2B5EF4-FFF2-40B4-BE49-F238E27FC236}">
                <a16:creationId xmlns:a16="http://schemas.microsoft.com/office/drawing/2014/main" id="{FD6BE5AB-C6AF-8A42-969F-A9BBA47E8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pic>
        <p:nvPicPr>
          <p:cNvPr id="3" name="Bildobjekt 2">
            <a:extLst>
              <a:ext uri="{FF2B5EF4-FFF2-40B4-BE49-F238E27FC236}">
                <a16:creationId xmlns:a16="http://schemas.microsoft.com/office/drawing/2014/main" id="{50859B35-D8DE-8140-8A23-1C070A6C1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3626" y="1484784"/>
            <a:ext cx="3561842" cy="5031809"/>
          </a:xfrm>
          <a:prstGeom prst="rect">
            <a:avLst/>
          </a:prstGeom>
        </p:spPr>
      </p:pic>
      <p:sp>
        <p:nvSpPr>
          <p:cNvPr id="4" name="Rektangel 3">
            <a:extLst>
              <a:ext uri="{FF2B5EF4-FFF2-40B4-BE49-F238E27FC236}">
                <a16:creationId xmlns:a16="http://schemas.microsoft.com/office/drawing/2014/main" id="{1ADAC45C-0344-DB41-99A1-FFECB8528D7A}"/>
              </a:ext>
            </a:extLst>
          </p:cNvPr>
          <p:cNvSpPr/>
          <p:nvPr/>
        </p:nvSpPr>
        <p:spPr>
          <a:xfrm>
            <a:off x="432404" y="1700808"/>
            <a:ext cx="4572000" cy="4447949"/>
          </a:xfrm>
          <a:prstGeom prst="rect">
            <a:avLst/>
          </a:prstGeom>
        </p:spPr>
        <p:txBody>
          <a:bodyPr>
            <a:spAutoFit/>
          </a:bodyPr>
          <a:lstStyle/>
          <a:p>
            <a:pPr eaLnBrk="1" hangingPunct="1">
              <a:lnSpc>
                <a:spcPct val="150000"/>
              </a:lnSpc>
              <a:defRPr/>
            </a:pPr>
            <a:r>
              <a:rPr lang="sv-SE" sz="3200" dirty="0">
                <a:latin typeface="Calibri" panose="020F0502020204030204" pitchFamily="34" charset="0"/>
                <a:cs typeface="Calibri" panose="020F0502020204030204" pitchFamily="34" charset="0"/>
              </a:rPr>
              <a:t>Underlag</a:t>
            </a:r>
          </a:p>
          <a:p>
            <a:pPr eaLnBrk="1" hangingPunct="1">
              <a:lnSpc>
                <a:spcPct val="150000"/>
              </a:lnSpc>
              <a:defRPr/>
            </a:pPr>
            <a:r>
              <a:rPr lang="sv-SE" sz="3200" dirty="0">
                <a:latin typeface="Calibri" panose="020F0502020204030204" pitchFamily="34" charset="0"/>
                <a:cs typeface="Calibri" panose="020F0502020204030204" pitchFamily="34" charset="0"/>
              </a:rPr>
              <a:t>Depå</a:t>
            </a:r>
          </a:p>
          <a:p>
            <a:pPr eaLnBrk="1" hangingPunct="1">
              <a:lnSpc>
                <a:spcPct val="150000"/>
              </a:lnSpc>
              <a:defRPr/>
            </a:pPr>
            <a:r>
              <a:rPr lang="sv-SE" sz="3200" dirty="0" err="1">
                <a:latin typeface="Calibri" panose="020F0502020204030204" pitchFamily="34" charset="0"/>
                <a:cs typeface="Calibri" panose="020F0502020204030204" pitchFamily="34" charset="0"/>
              </a:rPr>
              <a:t>Pregrid</a:t>
            </a:r>
            <a:r>
              <a:rPr lang="sv-SE" sz="3200" dirty="0">
                <a:latin typeface="Calibri" panose="020F0502020204030204" pitchFamily="34" charset="0"/>
                <a:cs typeface="Calibri" panose="020F0502020204030204" pitchFamily="34" charset="0"/>
              </a:rPr>
              <a:t>/frammatning</a:t>
            </a:r>
          </a:p>
          <a:p>
            <a:pPr eaLnBrk="1" hangingPunct="1">
              <a:lnSpc>
                <a:spcPct val="150000"/>
              </a:lnSpc>
              <a:defRPr/>
            </a:pPr>
            <a:r>
              <a:rPr lang="sv-SE" sz="3200" dirty="0">
                <a:latin typeface="Calibri" panose="020F0502020204030204" pitchFamily="34" charset="0"/>
                <a:cs typeface="Calibri" panose="020F0502020204030204" pitchFamily="34" charset="0"/>
              </a:rPr>
              <a:t>Utfart</a:t>
            </a:r>
          </a:p>
          <a:p>
            <a:pPr eaLnBrk="1" hangingPunct="1">
              <a:lnSpc>
                <a:spcPct val="150000"/>
              </a:lnSpc>
              <a:defRPr/>
            </a:pPr>
            <a:r>
              <a:rPr lang="sv-SE" sz="3200" dirty="0">
                <a:latin typeface="Calibri" panose="020F0502020204030204" pitchFamily="34" charset="0"/>
                <a:cs typeface="Calibri" panose="020F0502020204030204" pitchFamily="34" charset="0"/>
              </a:rPr>
              <a:t>Posteringar</a:t>
            </a:r>
          </a:p>
          <a:p>
            <a:pPr eaLnBrk="1" hangingPunct="1">
              <a:lnSpc>
                <a:spcPct val="150000"/>
              </a:lnSpc>
              <a:defRPr/>
            </a:pPr>
            <a:r>
              <a:rPr lang="sv-SE" sz="3200" dirty="0">
                <a:latin typeface="Calibri" panose="020F0502020204030204" pitchFamily="34" charset="0"/>
                <a:cs typeface="Calibri" panose="020F0502020204030204" pitchFamily="34" charset="0"/>
              </a:rPr>
              <a:t>Sekretariat/</a:t>
            </a:r>
            <a:r>
              <a:rPr lang="sv-SE" sz="3200" dirty="0" err="1">
                <a:latin typeface="Calibri" panose="020F0502020204030204" pitchFamily="34" charset="0"/>
                <a:cs typeface="Calibri" panose="020F0502020204030204" pitchFamily="34" charset="0"/>
              </a:rPr>
              <a:t>tävlingsledn</a:t>
            </a:r>
            <a:r>
              <a:rPr lang="sv-SE" sz="3200" dirty="0">
                <a:latin typeface="Calibri" panose="020F0502020204030204" pitchFamily="34" charset="0"/>
                <a:cs typeface="Calibri" panose="020F0502020204030204"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ED6C46BE-5A20-DA49-9F5D-EC362FEB9685}"/>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8810723F-1BEF-E04F-A0D0-B68BD4592387}" type="slidenum">
              <a:rPr lang="sv-SE" altLang="sv-SE" sz="1000"/>
              <a:pPr>
                <a:spcBef>
                  <a:spcPct val="0"/>
                </a:spcBef>
                <a:buClrTx/>
                <a:buSzTx/>
                <a:buFontTx/>
                <a:buNone/>
              </a:pPr>
              <a:t>28</a:t>
            </a:fld>
            <a:endParaRPr lang="sv-SE" altLang="sv-SE" sz="1000"/>
          </a:p>
        </p:txBody>
      </p:sp>
      <p:sp>
        <p:nvSpPr>
          <p:cNvPr id="69636" name="Platshållare för datum 4">
            <a:extLst>
              <a:ext uri="{FF2B5EF4-FFF2-40B4-BE49-F238E27FC236}">
                <a16:creationId xmlns:a16="http://schemas.microsoft.com/office/drawing/2014/main" id="{955C57E7-F042-0A44-8764-1E8F5FF10D63}"/>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69637" name="Platshållare för bildnummer 6">
            <a:extLst>
              <a:ext uri="{FF2B5EF4-FFF2-40B4-BE49-F238E27FC236}">
                <a16:creationId xmlns:a16="http://schemas.microsoft.com/office/drawing/2014/main" id="{290CCC4B-C839-A849-8B40-32997794A28B}"/>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34818" name="Rectangle 2">
            <a:extLst>
              <a:ext uri="{FF2B5EF4-FFF2-40B4-BE49-F238E27FC236}">
                <a16:creationId xmlns:a16="http://schemas.microsoft.com/office/drawing/2014/main" id="{35998AAD-6CCE-1E49-893E-21B38B99958B}"/>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Förarsammanträde</a:t>
            </a:r>
          </a:p>
        </p:txBody>
      </p:sp>
      <p:pic>
        <p:nvPicPr>
          <p:cNvPr id="34820" name="Picture 4" descr="samantrade">
            <a:extLst>
              <a:ext uri="{FF2B5EF4-FFF2-40B4-BE49-F238E27FC236}">
                <a16:creationId xmlns:a16="http://schemas.microsoft.com/office/drawing/2014/main" id="{CA8AA4BB-280B-274B-B6D8-3574B2A0E5D5}"/>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860032" y="2564904"/>
            <a:ext cx="3384376" cy="3128750"/>
          </a:xfrm>
          <a:noFill/>
          <a:extLst>
            <a:ext uri="{909E8E84-426E-40DD-AFC4-6F175D3DCCD1}">
              <a14:hiddenFill xmlns:a14="http://schemas.microsoft.com/office/drawing/2010/main">
                <a:solidFill>
                  <a:srgbClr val="FFFFFF"/>
                </a:solidFill>
              </a14:hiddenFill>
            </a:ext>
          </a:extLst>
        </p:spPr>
      </p:pic>
      <p:sp>
        <p:nvSpPr>
          <p:cNvPr id="34822" name="Text Box 6">
            <a:extLst>
              <a:ext uri="{FF2B5EF4-FFF2-40B4-BE49-F238E27FC236}">
                <a16:creationId xmlns:a16="http://schemas.microsoft.com/office/drawing/2014/main" id="{D34BE966-B828-4148-A8AE-193094815931}"/>
              </a:ext>
            </a:extLst>
          </p:cNvPr>
          <p:cNvSpPr txBox="1">
            <a:spLocks noChangeArrowheads="1"/>
          </p:cNvSpPr>
          <p:nvPr/>
        </p:nvSpPr>
        <p:spPr bwMode="auto">
          <a:xfrm>
            <a:off x="684213" y="2348880"/>
            <a:ext cx="4105275" cy="34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Kan vara muntligt, digitalt      eller i pappersform. </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Närvaroplikt.</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Upprop eller signering.</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Information.</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Frågor.</a:t>
            </a:r>
          </a:p>
        </p:txBody>
      </p:sp>
      <p:pic>
        <p:nvPicPr>
          <p:cNvPr id="12" name="Bildobjekt 11">
            <a:extLst>
              <a:ext uri="{FF2B5EF4-FFF2-40B4-BE49-F238E27FC236}">
                <a16:creationId xmlns:a16="http://schemas.microsoft.com/office/drawing/2014/main" id="{ECF08C37-56A7-5049-BC19-0802E4F27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50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diamond(in)">
                                      <p:cBhvr>
                                        <p:cTn id="12" dur="2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116A4395-509D-F843-B632-F8968E8C7549}"/>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F54583FB-D47A-9D47-9E4D-23268F9B2CA1}" type="slidenum">
              <a:rPr lang="sv-SE" altLang="sv-SE" sz="1000"/>
              <a:pPr>
                <a:spcBef>
                  <a:spcPct val="0"/>
                </a:spcBef>
                <a:buClrTx/>
                <a:buSzTx/>
                <a:buFontTx/>
                <a:buNone/>
              </a:pPr>
              <a:t>29</a:t>
            </a:fld>
            <a:endParaRPr lang="sv-SE" altLang="sv-SE" sz="1000"/>
          </a:p>
        </p:txBody>
      </p:sp>
      <p:sp>
        <p:nvSpPr>
          <p:cNvPr id="71684" name="Platshållare för datum 3">
            <a:extLst>
              <a:ext uri="{FF2B5EF4-FFF2-40B4-BE49-F238E27FC236}">
                <a16:creationId xmlns:a16="http://schemas.microsoft.com/office/drawing/2014/main" id="{8A296D72-86C3-CB46-87D5-0A3E41D4C5E7}"/>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71685" name="Platshållare för bildnummer 5">
            <a:extLst>
              <a:ext uri="{FF2B5EF4-FFF2-40B4-BE49-F238E27FC236}">
                <a16:creationId xmlns:a16="http://schemas.microsoft.com/office/drawing/2014/main" id="{DB17E8C0-83BF-7D40-88B5-BB0E10295CE0}"/>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39938" name="Rectangle 2">
            <a:extLst>
              <a:ext uri="{FF2B5EF4-FFF2-40B4-BE49-F238E27FC236}">
                <a16:creationId xmlns:a16="http://schemas.microsoft.com/office/drawing/2014/main" id="{58890195-4BF8-BE41-8F6F-B7EC84A6534C}"/>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Starten</a:t>
            </a:r>
            <a:endParaRPr lang="sv-SE" dirty="0"/>
          </a:p>
        </p:txBody>
      </p:sp>
      <p:sp>
        <p:nvSpPr>
          <p:cNvPr id="39939" name="Rectangle 3">
            <a:extLst>
              <a:ext uri="{FF2B5EF4-FFF2-40B4-BE49-F238E27FC236}">
                <a16:creationId xmlns:a16="http://schemas.microsoft.com/office/drawing/2014/main" id="{03F93B95-3AEA-9C45-9D39-D51DAF03B737}"/>
              </a:ext>
            </a:extLst>
          </p:cNvPr>
          <p:cNvSpPr>
            <a:spLocks noGrp="1" noChangeArrowheads="1"/>
          </p:cNvSpPr>
          <p:nvPr>
            <p:ph type="body" idx="4294967295"/>
          </p:nvPr>
        </p:nvSpPr>
        <p:spPr>
          <a:xfrm>
            <a:off x="1091753" y="2176264"/>
            <a:ext cx="7440687" cy="3989040"/>
          </a:xfrm>
        </p:spPr>
        <p:txBody>
          <a:bodyPr lIns="182503" tIns="46022" rIns="182503" bIns="46022"/>
          <a:lstStyle/>
          <a:p>
            <a:pPr eaLnBrk="1" hangingPunct="1">
              <a:defRPr/>
            </a:pPr>
            <a:r>
              <a:rPr lang="sv-SE" dirty="0">
                <a:latin typeface="Calibri" panose="020F0502020204030204" pitchFamily="34" charset="0"/>
                <a:cs typeface="Calibri" panose="020F0502020204030204" pitchFamily="34" charset="0"/>
              </a:rPr>
              <a:t>Håll koll på vilket heat du skall köra. </a:t>
            </a:r>
          </a:p>
          <a:p>
            <a:pPr eaLnBrk="1" hangingPunct="1">
              <a:defRPr/>
            </a:pPr>
            <a:r>
              <a:rPr lang="sv-SE" dirty="0">
                <a:latin typeface="Calibri" panose="020F0502020204030204" pitchFamily="34" charset="0"/>
                <a:cs typeface="Calibri" panose="020F0502020204030204" pitchFamily="34" charset="0"/>
              </a:rPr>
              <a:t>Kör fram till lottningsfållan.</a:t>
            </a:r>
          </a:p>
          <a:p>
            <a:pPr eaLnBrk="1" hangingPunct="1">
              <a:defRPr/>
            </a:pPr>
            <a:r>
              <a:rPr lang="sv-SE" dirty="0">
                <a:latin typeface="Calibri" panose="020F0502020204030204" pitchFamily="34" charset="0"/>
                <a:cs typeface="Calibri" panose="020F0502020204030204" pitchFamily="34" charset="0"/>
              </a:rPr>
              <a:t>2-minutsregeln!</a:t>
            </a:r>
          </a:p>
          <a:p>
            <a:pPr eaLnBrk="1" hangingPunct="1">
              <a:defRPr/>
            </a:pPr>
            <a:r>
              <a:rPr lang="sv-SE" dirty="0">
                <a:latin typeface="Calibri" panose="020F0502020204030204" pitchFamily="34" charset="0"/>
                <a:cs typeface="Calibri" panose="020F0502020204030204" pitchFamily="34" charset="0"/>
              </a:rPr>
              <a:t>Uppställning på startplatta.</a:t>
            </a:r>
          </a:p>
          <a:p>
            <a:pPr eaLnBrk="1" hangingPunct="1">
              <a:defRPr/>
            </a:pPr>
            <a:r>
              <a:rPr lang="sv-SE" dirty="0">
                <a:latin typeface="Calibri" panose="020F0502020204030204" pitchFamily="34" charset="0"/>
                <a:cs typeface="Calibri" panose="020F0502020204030204" pitchFamily="34" charset="0"/>
              </a:rPr>
              <a:t>Start: med ljus, skärm eller flagga.</a:t>
            </a:r>
          </a:p>
          <a:p>
            <a:pPr eaLnBrk="1" hangingPunct="1">
              <a:defRPr/>
            </a:pPr>
            <a:r>
              <a:rPr lang="sv-SE" dirty="0">
                <a:latin typeface="Calibri" panose="020F0502020204030204" pitchFamily="34" charset="0"/>
                <a:cs typeface="Calibri" panose="020F0502020204030204" pitchFamily="34" charset="0"/>
              </a:rPr>
              <a:t>Tjuvstart medför påföljd och omstart.</a:t>
            </a:r>
          </a:p>
        </p:txBody>
      </p:sp>
      <p:pic>
        <p:nvPicPr>
          <p:cNvPr id="10" name="Bildobjekt 9">
            <a:extLst>
              <a:ext uri="{FF2B5EF4-FFF2-40B4-BE49-F238E27FC236}">
                <a16:creationId xmlns:a16="http://schemas.microsoft.com/office/drawing/2014/main" id="{9F5155E3-8550-B44A-A5F2-E6933DB28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 calcmode="lin" valueType="num">
                                      <p:cBhvr additive="base">
                                        <p:cTn id="37"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9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D468DB7C-795E-0442-9874-E45DCA302B94}"/>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30563EB6-C2DA-AF41-9F6B-06A326F25EA2}" type="slidenum">
              <a:rPr lang="sv-SE" altLang="sv-SE" sz="1000"/>
              <a:pPr>
                <a:spcBef>
                  <a:spcPct val="0"/>
                </a:spcBef>
                <a:buClrTx/>
                <a:buSzTx/>
                <a:buFontTx/>
                <a:buNone/>
              </a:pPr>
              <a:t>3</a:t>
            </a:fld>
            <a:endParaRPr lang="sv-SE" altLang="sv-SE" sz="1000"/>
          </a:p>
        </p:txBody>
      </p:sp>
      <p:sp>
        <p:nvSpPr>
          <p:cNvPr id="18436" name="Platshållare för datum 3">
            <a:extLst>
              <a:ext uri="{FF2B5EF4-FFF2-40B4-BE49-F238E27FC236}">
                <a16:creationId xmlns:a16="http://schemas.microsoft.com/office/drawing/2014/main" id="{AE03E78A-54F3-A44A-BF40-99473BD3F07F}"/>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8437" name="Platshållare för bildnummer 5">
            <a:extLst>
              <a:ext uri="{FF2B5EF4-FFF2-40B4-BE49-F238E27FC236}">
                <a16:creationId xmlns:a16="http://schemas.microsoft.com/office/drawing/2014/main" id="{4A1AB3B8-2312-5045-9C8A-147393168181}"/>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7181" name="Rectangle 13">
            <a:extLst>
              <a:ext uri="{FF2B5EF4-FFF2-40B4-BE49-F238E27FC236}">
                <a16:creationId xmlns:a16="http://schemas.microsoft.com/office/drawing/2014/main" id="{800024D8-DE27-CE47-9D5A-2D71D15E92C0}"/>
              </a:ext>
            </a:extLst>
          </p:cNvPr>
          <p:cNvSpPr>
            <a:spLocks noGrp="1" noChangeArrowheads="1"/>
          </p:cNvSpPr>
          <p:nvPr>
            <p:ph type="title" idx="4294967295"/>
          </p:nvPr>
        </p:nvSpPr>
        <p:spPr>
          <a:xfrm>
            <a:off x="493713" y="1114698"/>
            <a:ext cx="8093075" cy="946150"/>
          </a:xfrm>
        </p:spPr>
        <p:txBody>
          <a:bodyPr lIns="92047" tIns="46022" rIns="92047" bIns="46022" anchorCtr="0"/>
          <a:lstStyle/>
          <a:p>
            <a:pPr eaLnBrk="1" hangingPunct="1">
              <a:defRPr/>
            </a:pPr>
            <a:r>
              <a:rPr lang="sv-SE" sz="4000" dirty="0"/>
              <a:t>Målsättningen:</a:t>
            </a:r>
            <a:br>
              <a:rPr lang="sv-SE" sz="4000" dirty="0"/>
            </a:br>
            <a:r>
              <a:rPr lang="sv-SE" sz="4000" dirty="0"/>
              <a:t>   Att skapa förståelse för regler	</a:t>
            </a:r>
          </a:p>
        </p:txBody>
      </p:sp>
      <p:sp>
        <p:nvSpPr>
          <p:cNvPr id="7182" name="Rectangle 14">
            <a:extLst>
              <a:ext uri="{FF2B5EF4-FFF2-40B4-BE49-F238E27FC236}">
                <a16:creationId xmlns:a16="http://schemas.microsoft.com/office/drawing/2014/main" id="{E7010715-B26D-034B-B250-263620B10E72}"/>
              </a:ext>
            </a:extLst>
          </p:cNvPr>
          <p:cNvSpPr>
            <a:spLocks noGrp="1" noChangeArrowheads="1"/>
          </p:cNvSpPr>
          <p:nvPr>
            <p:ph type="body" idx="4294967295"/>
          </p:nvPr>
        </p:nvSpPr>
        <p:spPr>
          <a:xfrm>
            <a:off x="455613" y="1488975"/>
            <a:ext cx="8232775" cy="4532313"/>
          </a:xfrm>
        </p:spPr>
        <p:txBody>
          <a:bodyPr lIns="182503" tIns="46022" rIns="182503" bIns="46022"/>
          <a:lstStyle/>
          <a:p>
            <a:pPr eaLnBrk="1" hangingPunct="1">
              <a:lnSpc>
                <a:spcPct val="90000"/>
              </a:lnSpc>
              <a:defRPr/>
            </a:pPr>
            <a:endParaRPr lang="sv-SE" dirty="0"/>
          </a:p>
          <a:p>
            <a:pPr eaLnBrk="1" hangingPunct="1">
              <a:lnSpc>
                <a:spcPct val="90000"/>
              </a:lnSpc>
              <a:defRPr/>
            </a:pPr>
            <a:endParaRPr lang="sv-SE" dirty="0"/>
          </a:p>
          <a:p>
            <a:pPr eaLnBrk="1" hangingPunct="1">
              <a:lnSpc>
                <a:spcPct val="90000"/>
              </a:lnSpc>
              <a:defRPr/>
            </a:pPr>
            <a:r>
              <a:rPr lang="sv-SE" dirty="0"/>
              <a:t>Regler är till för, och skapade, så att tävlandet kan ske på lika villkor.</a:t>
            </a:r>
          </a:p>
          <a:p>
            <a:pPr eaLnBrk="1" hangingPunct="1">
              <a:lnSpc>
                <a:spcPct val="90000"/>
              </a:lnSpc>
              <a:defRPr/>
            </a:pPr>
            <a:endParaRPr lang="sv-SE" dirty="0"/>
          </a:p>
          <a:p>
            <a:pPr eaLnBrk="1" hangingPunct="1">
              <a:lnSpc>
                <a:spcPct val="90000"/>
              </a:lnSpc>
              <a:defRPr/>
            </a:pPr>
            <a:r>
              <a:rPr lang="sv-SE" dirty="0"/>
              <a:t>Rent spel ligger i idrottens natur. Det är meningslöst att tävla om inte alla följer gemensamt uppsatta regler. </a:t>
            </a:r>
          </a:p>
          <a:p>
            <a:pPr eaLnBrk="1" hangingPunct="1">
              <a:lnSpc>
                <a:spcPct val="90000"/>
              </a:lnSpc>
              <a:defRPr/>
            </a:pPr>
            <a:endParaRPr lang="sv-SE" dirty="0"/>
          </a:p>
        </p:txBody>
      </p:sp>
      <p:pic>
        <p:nvPicPr>
          <p:cNvPr id="10" name="Bildobjekt 9">
            <a:extLst>
              <a:ext uri="{FF2B5EF4-FFF2-40B4-BE49-F238E27FC236}">
                <a16:creationId xmlns:a16="http://schemas.microsoft.com/office/drawing/2014/main" id="{600BFE12-EA54-7449-A51E-300469B3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82">
                                            <p:txEl>
                                              <p:pRg st="2" end="2"/>
                                            </p:txEl>
                                          </p:spTgt>
                                        </p:tgtEl>
                                        <p:attrNameLst>
                                          <p:attrName>style.visibility</p:attrName>
                                        </p:attrNameLst>
                                      </p:cBhvr>
                                      <p:to>
                                        <p:strVal val="visible"/>
                                      </p:to>
                                    </p:set>
                                    <p:anim calcmode="lin" valueType="num">
                                      <p:cBhvr additive="base">
                                        <p:cTn id="7" dur="500" fill="hold"/>
                                        <p:tgtEl>
                                          <p:spTgt spid="718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8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82">
                                            <p:txEl>
                                              <p:pRg st="4" end="4"/>
                                            </p:txEl>
                                          </p:spTgt>
                                        </p:tgtEl>
                                        <p:attrNameLst>
                                          <p:attrName>style.visibility</p:attrName>
                                        </p:attrNameLst>
                                      </p:cBhvr>
                                      <p:to>
                                        <p:strVal val="visible"/>
                                      </p:to>
                                    </p:set>
                                    <p:anim calcmode="lin" valueType="num">
                                      <p:cBhvr additive="base">
                                        <p:cTn id="13" dur="500" fill="hold"/>
                                        <p:tgtEl>
                                          <p:spTgt spid="718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8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3D0B4784-610B-AE45-AED4-CB09C152364A}"/>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4E232BD5-9E83-C748-AB0F-3CE11B6C4BD6}" type="slidenum">
              <a:rPr lang="sv-SE" altLang="sv-SE" sz="1000"/>
              <a:pPr>
                <a:spcBef>
                  <a:spcPct val="0"/>
                </a:spcBef>
                <a:buClrTx/>
                <a:buSzTx/>
                <a:buFontTx/>
                <a:buNone/>
              </a:pPr>
              <a:t>30</a:t>
            </a:fld>
            <a:endParaRPr lang="sv-SE" altLang="sv-SE" sz="1000"/>
          </a:p>
        </p:txBody>
      </p:sp>
      <p:sp>
        <p:nvSpPr>
          <p:cNvPr id="73732" name="Platshållare för datum 3">
            <a:extLst>
              <a:ext uri="{FF2B5EF4-FFF2-40B4-BE49-F238E27FC236}">
                <a16:creationId xmlns:a16="http://schemas.microsoft.com/office/drawing/2014/main" id="{E9C4E8B3-742B-C045-BBBC-CBFC3C14C8EC}"/>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73733" name="Platshållare för bildnummer 5">
            <a:extLst>
              <a:ext uri="{FF2B5EF4-FFF2-40B4-BE49-F238E27FC236}">
                <a16:creationId xmlns:a16="http://schemas.microsoft.com/office/drawing/2014/main" id="{5A1E30E1-6617-DF4B-AFFA-39B2253E9A20}"/>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pic>
        <p:nvPicPr>
          <p:cNvPr id="73734" name="Picture 7" descr="tavling">
            <a:extLst>
              <a:ext uri="{FF2B5EF4-FFF2-40B4-BE49-F238E27FC236}">
                <a16:creationId xmlns:a16="http://schemas.microsoft.com/office/drawing/2014/main" id="{B02E5B54-0DA0-8D44-9387-FA518F3DA883}"/>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235886" y="836712"/>
            <a:ext cx="4712378" cy="5256584"/>
          </a:xfrm>
          <a:noFill/>
          <a:extLst>
            <a:ext uri="{909E8E84-426E-40DD-AFC4-6F175D3DCCD1}">
              <a14:hiddenFill xmlns:a14="http://schemas.microsoft.com/office/drawing/2010/main">
                <a:solidFill>
                  <a:srgbClr val="FFFFFF"/>
                </a:solidFill>
              </a14:hiddenFill>
            </a:ext>
          </a:extLst>
        </p:spPr>
      </p:pic>
      <p:pic>
        <p:nvPicPr>
          <p:cNvPr id="9" name="Bildobjekt 8">
            <a:extLst>
              <a:ext uri="{FF2B5EF4-FFF2-40B4-BE49-F238E27FC236}">
                <a16:creationId xmlns:a16="http://schemas.microsoft.com/office/drawing/2014/main" id="{B2B85EF9-2708-4847-9F61-30B1AADE5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F91E67C8-0F05-AD4B-BC04-78F3AB3F3228}"/>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34E6D924-C158-1049-904B-88B32E67389C}" type="slidenum">
              <a:rPr lang="sv-SE" altLang="sv-SE" sz="1000"/>
              <a:pPr>
                <a:spcBef>
                  <a:spcPct val="0"/>
                </a:spcBef>
                <a:buClrTx/>
                <a:buSzTx/>
                <a:buFontTx/>
                <a:buNone/>
              </a:pPr>
              <a:t>31</a:t>
            </a:fld>
            <a:endParaRPr lang="sv-SE" altLang="sv-SE" sz="1000"/>
          </a:p>
        </p:txBody>
      </p:sp>
      <p:sp>
        <p:nvSpPr>
          <p:cNvPr id="75780" name="Platshållare för datum 3">
            <a:extLst>
              <a:ext uri="{FF2B5EF4-FFF2-40B4-BE49-F238E27FC236}">
                <a16:creationId xmlns:a16="http://schemas.microsoft.com/office/drawing/2014/main" id="{9EAD7454-686D-8B47-BDDF-9A65FF25E7EC}"/>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75781" name="Platshållare för bildnummer 5">
            <a:extLst>
              <a:ext uri="{FF2B5EF4-FFF2-40B4-BE49-F238E27FC236}">
                <a16:creationId xmlns:a16="http://schemas.microsoft.com/office/drawing/2014/main" id="{2AE586A3-0E41-274E-8FD2-CD4E0E7EA317}"/>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22882" name="Rectangle 2">
            <a:extLst>
              <a:ext uri="{FF2B5EF4-FFF2-40B4-BE49-F238E27FC236}">
                <a16:creationId xmlns:a16="http://schemas.microsoft.com/office/drawing/2014/main" id="{965DDCA6-F4C3-A44E-847E-8B9110CA6EE3}"/>
              </a:ext>
            </a:extLst>
          </p:cNvPr>
          <p:cNvSpPr>
            <a:spLocks noGrp="1" noChangeArrowheads="1"/>
          </p:cNvSpPr>
          <p:nvPr>
            <p:ph type="title" idx="4294967295"/>
          </p:nvPr>
        </p:nvSpPr>
        <p:spPr>
          <a:xfrm>
            <a:off x="455613" y="922610"/>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Tävlingsnummer</a:t>
            </a:r>
          </a:p>
        </p:txBody>
      </p:sp>
      <p:sp>
        <p:nvSpPr>
          <p:cNvPr id="74757" name="Rectangle 3">
            <a:extLst>
              <a:ext uri="{FF2B5EF4-FFF2-40B4-BE49-F238E27FC236}">
                <a16:creationId xmlns:a16="http://schemas.microsoft.com/office/drawing/2014/main" id="{97BD3088-BC01-A445-909C-00037B2C9F65}"/>
              </a:ext>
            </a:extLst>
          </p:cNvPr>
          <p:cNvSpPr>
            <a:spLocks noGrp="1" noChangeArrowheads="1"/>
          </p:cNvSpPr>
          <p:nvPr>
            <p:ph type="body" idx="4294967295"/>
          </p:nvPr>
        </p:nvSpPr>
        <p:spPr>
          <a:xfrm>
            <a:off x="1391717" y="2464296"/>
            <a:ext cx="6924699" cy="2404864"/>
          </a:xfrm>
        </p:spPr>
        <p:txBody>
          <a:bodyPr lIns="182503" tIns="46022" rIns="182503" bIns="46022"/>
          <a:lstStyle/>
          <a:p>
            <a:pPr marL="0" indent="0" eaLnBrk="1" hangingPunct="1">
              <a:buNone/>
              <a:defRPr/>
            </a:pPr>
            <a:r>
              <a:rPr lang="sv-SE" sz="3600" dirty="0">
                <a:effectLst/>
                <a:latin typeface="Calibri" panose="020F0502020204030204" pitchFamily="34" charset="0"/>
                <a:cs typeface="Calibri" panose="020F0502020204030204" pitchFamily="34" charset="0"/>
              </a:rPr>
              <a:t>Tävlingsnummer ska vara placerade enligt sportgrenens och arrangörens anvisningar. </a:t>
            </a:r>
            <a:r>
              <a:rPr lang="sv-SE" dirty="0">
                <a:latin typeface="Calibri" panose="020F0502020204030204" pitchFamily="34" charset="0"/>
                <a:cs typeface="Calibri" panose="020F0502020204030204" pitchFamily="34" charset="0"/>
              </a:rPr>
              <a:t>  </a:t>
            </a:r>
          </a:p>
        </p:txBody>
      </p:sp>
      <p:pic>
        <p:nvPicPr>
          <p:cNvPr id="10" name="Bildobjekt 9">
            <a:extLst>
              <a:ext uri="{FF2B5EF4-FFF2-40B4-BE49-F238E27FC236}">
                <a16:creationId xmlns:a16="http://schemas.microsoft.com/office/drawing/2014/main" id="{918E679D-F45F-344A-97ED-493142108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FB7905B2-C037-344D-AABB-AC73A0D46874}"/>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D7184235-4815-CF4F-B1C1-BFBF3AEB59A9}" type="slidenum">
              <a:rPr lang="sv-SE" altLang="sv-SE" sz="1000"/>
              <a:pPr>
                <a:spcBef>
                  <a:spcPct val="0"/>
                </a:spcBef>
                <a:buClrTx/>
                <a:buSzTx/>
                <a:buFontTx/>
                <a:buNone/>
              </a:pPr>
              <a:t>32</a:t>
            </a:fld>
            <a:endParaRPr lang="sv-SE" altLang="sv-SE" sz="1000"/>
          </a:p>
        </p:txBody>
      </p:sp>
      <p:sp>
        <p:nvSpPr>
          <p:cNvPr id="2" name="Rubrik 1">
            <a:extLst>
              <a:ext uri="{FF2B5EF4-FFF2-40B4-BE49-F238E27FC236}">
                <a16:creationId xmlns:a16="http://schemas.microsoft.com/office/drawing/2014/main" id="{F950B8DC-1EBC-E549-B6BC-9D33972180D0}"/>
              </a:ext>
            </a:extLst>
          </p:cNvPr>
          <p:cNvSpPr>
            <a:spLocks noGrp="1"/>
          </p:cNvSpPr>
          <p:nvPr>
            <p:ph type="title" idx="4294967295"/>
          </p:nvPr>
        </p:nvSpPr>
        <p:spPr>
          <a:xfrm>
            <a:off x="455613" y="77859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Flaggor/ljussignaler</a:t>
            </a:r>
          </a:p>
        </p:txBody>
      </p:sp>
      <p:sp>
        <p:nvSpPr>
          <p:cNvPr id="77829" name="Platshållare för datum 3">
            <a:extLst>
              <a:ext uri="{FF2B5EF4-FFF2-40B4-BE49-F238E27FC236}">
                <a16:creationId xmlns:a16="http://schemas.microsoft.com/office/drawing/2014/main" id="{B3D664B2-4D14-9C45-BC64-E07E49A9AB6C}"/>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77830" name="Platshållare för bildnummer 4">
            <a:extLst>
              <a:ext uri="{FF2B5EF4-FFF2-40B4-BE49-F238E27FC236}">
                <a16:creationId xmlns:a16="http://schemas.microsoft.com/office/drawing/2014/main" id="{A8A13380-404D-9548-B971-A7BE9C24F465}"/>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pic>
        <p:nvPicPr>
          <p:cNvPr id="76805" name="Picture 2">
            <a:extLst>
              <a:ext uri="{FF2B5EF4-FFF2-40B4-BE49-F238E27FC236}">
                <a16:creationId xmlns:a16="http://schemas.microsoft.com/office/drawing/2014/main" id="{B6F1D52F-60F6-F04E-A23D-437009167192}"/>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779838" y="2102122"/>
            <a:ext cx="1846262" cy="1695450"/>
          </a:xfrm>
          <a:noFill/>
          <a:extLst>
            <a:ext uri="{909E8E84-426E-40DD-AFC4-6F175D3DCCD1}">
              <a14:hiddenFill xmlns:a14="http://schemas.microsoft.com/office/drawing/2010/main">
                <a:solidFill>
                  <a:srgbClr val="FFFFFF"/>
                </a:solidFill>
              </a14:hiddenFill>
            </a:ext>
          </a:extLst>
        </p:spPr>
      </p:pic>
      <p:pic>
        <p:nvPicPr>
          <p:cNvPr id="76807" name="Picture 4">
            <a:extLst>
              <a:ext uri="{FF2B5EF4-FFF2-40B4-BE49-F238E27FC236}">
                <a16:creationId xmlns:a16="http://schemas.microsoft.com/office/drawing/2014/main" id="{9BC0FC84-A725-8749-A3CA-046D5E10C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262710"/>
            <a:ext cx="19256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6808" name="Picture 5">
            <a:extLst>
              <a:ext uri="{FF2B5EF4-FFF2-40B4-BE49-F238E27FC236}">
                <a16:creationId xmlns:a16="http://schemas.microsoft.com/office/drawing/2014/main" id="{2EB438F9-F382-9943-AA1D-8781168758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2102122"/>
            <a:ext cx="19081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6809" name="Picture 6">
            <a:extLst>
              <a:ext uri="{FF2B5EF4-FFF2-40B4-BE49-F238E27FC236}">
                <a16:creationId xmlns:a16="http://schemas.microsoft.com/office/drawing/2014/main" id="{D85023D4-0FA0-DA46-8681-67D5CFD9CA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2102122"/>
            <a:ext cx="189865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6811" name="Picture 2">
            <a:extLst>
              <a:ext uri="{FF2B5EF4-FFF2-40B4-BE49-F238E27FC236}">
                <a16:creationId xmlns:a16="http://schemas.microsoft.com/office/drawing/2014/main" id="{826A4E4C-9F76-E34B-828E-61BE649C75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4334147"/>
            <a:ext cx="18764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6812" name="Picture 12" descr="motor1">
            <a:extLst>
              <a:ext uri="{FF2B5EF4-FFF2-40B4-BE49-F238E27FC236}">
                <a16:creationId xmlns:a16="http://schemas.microsoft.com/office/drawing/2014/main" id="{FD937CDB-6A2F-6546-815B-F2B242F9F2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2863" y="3973785"/>
            <a:ext cx="19240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14">
            <a:extLst>
              <a:ext uri="{FF2B5EF4-FFF2-40B4-BE49-F238E27FC236}">
                <a16:creationId xmlns:a16="http://schemas.microsoft.com/office/drawing/2014/main" id="{0E4F1812-0465-EB45-B523-A5AC0F6E81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809"/>
                                        </p:tgtEl>
                                        <p:attrNameLst>
                                          <p:attrName>style.visibility</p:attrName>
                                        </p:attrNameLst>
                                      </p:cBhvr>
                                      <p:to>
                                        <p:strVal val="visible"/>
                                      </p:to>
                                    </p:set>
                                    <p:anim calcmode="lin" valueType="num">
                                      <p:cBhvr additive="base">
                                        <p:cTn id="7" dur="500" fill="hold"/>
                                        <p:tgtEl>
                                          <p:spTgt spid="76809"/>
                                        </p:tgtEl>
                                        <p:attrNameLst>
                                          <p:attrName>ppt_x</p:attrName>
                                        </p:attrNameLst>
                                      </p:cBhvr>
                                      <p:tavLst>
                                        <p:tav tm="0">
                                          <p:val>
                                            <p:strVal val="#ppt_x"/>
                                          </p:val>
                                        </p:tav>
                                        <p:tav tm="100000">
                                          <p:val>
                                            <p:strVal val="#ppt_x"/>
                                          </p:val>
                                        </p:tav>
                                      </p:tavLst>
                                    </p:anim>
                                    <p:anim calcmode="lin" valueType="num">
                                      <p:cBhvr additive="base">
                                        <p:cTn id="8" dur="500" fill="hold"/>
                                        <p:tgtEl>
                                          <p:spTgt spid="768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6805"/>
                                        </p:tgtEl>
                                        <p:attrNameLst>
                                          <p:attrName>style.visibility</p:attrName>
                                        </p:attrNameLst>
                                      </p:cBhvr>
                                      <p:to>
                                        <p:strVal val="visible"/>
                                      </p:to>
                                    </p:set>
                                    <p:anim calcmode="lin" valueType="num">
                                      <p:cBhvr additive="base">
                                        <p:cTn id="13" dur="500" fill="hold"/>
                                        <p:tgtEl>
                                          <p:spTgt spid="76805"/>
                                        </p:tgtEl>
                                        <p:attrNameLst>
                                          <p:attrName>ppt_x</p:attrName>
                                        </p:attrNameLst>
                                      </p:cBhvr>
                                      <p:tavLst>
                                        <p:tav tm="0">
                                          <p:val>
                                            <p:strVal val="#ppt_x"/>
                                          </p:val>
                                        </p:tav>
                                        <p:tav tm="100000">
                                          <p:val>
                                            <p:strVal val="#ppt_x"/>
                                          </p:val>
                                        </p:tav>
                                      </p:tavLst>
                                    </p:anim>
                                    <p:anim calcmode="lin" valueType="num">
                                      <p:cBhvr additive="base">
                                        <p:cTn id="14"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6808"/>
                                        </p:tgtEl>
                                        <p:attrNameLst>
                                          <p:attrName>style.visibility</p:attrName>
                                        </p:attrNameLst>
                                      </p:cBhvr>
                                      <p:to>
                                        <p:strVal val="visible"/>
                                      </p:to>
                                    </p:set>
                                    <p:anim calcmode="lin" valueType="num">
                                      <p:cBhvr additive="base">
                                        <p:cTn id="19" dur="500" fill="hold"/>
                                        <p:tgtEl>
                                          <p:spTgt spid="76808"/>
                                        </p:tgtEl>
                                        <p:attrNameLst>
                                          <p:attrName>ppt_x</p:attrName>
                                        </p:attrNameLst>
                                      </p:cBhvr>
                                      <p:tavLst>
                                        <p:tav tm="0">
                                          <p:val>
                                            <p:strVal val="#ppt_x"/>
                                          </p:val>
                                        </p:tav>
                                        <p:tav tm="100000">
                                          <p:val>
                                            <p:strVal val="#ppt_x"/>
                                          </p:val>
                                        </p:tav>
                                      </p:tavLst>
                                    </p:anim>
                                    <p:anim calcmode="lin" valueType="num">
                                      <p:cBhvr additive="base">
                                        <p:cTn id="20" dur="500" fill="hold"/>
                                        <p:tgtEl>
                                          <p:spTgt spid="7680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6811"/>
                                        </p:tgtEl>
                                        <p:attrNameLst>
                                          <p:attrName>style.visibility</p:attrName>
                                        </p:attrNameLst>
                                      </p:cBhvr>
                                      <p:to>
                                        <p:strVal val="visible"/>
                                      </p:to>
                                    </p:set>
                                    <p:anim calcmode="lin" valueType="num">
                                      <p:cBhvr additive="base">
                                        <p:cTn id="25" dur="500" fill="hold"/>
                                        <p:tgtEl>
                                          <p:spTgt spid="76811"/>
                                        </p:tgtEl>
                                        <p:attrNameLst>
                                          <p:attrName>ppt_x</p:attrName>
                                        </p:attrNameLst>
                                      </p:cBhvr>
                                      <p:tavLst>
                                        <p:tav tm="0">
                                          <p:val>
                                            <p:strVal val="#ppt_x"/>
                                          </p:val>
                                        </p:tav>
                                        <p:tav tm="100000">
                                          <p:val>
                                            <p:strVal val="#ppt_x"/>
                                          </p:val>
                                        </p:tav>
                                      </p:tavLst>
                                    </p:anim>
                                    <p:anim calcmode="lin" valueType="num">
                                      <p:cBhvr additive="base">
                                        <p:cTn id="26" dur="500" fill="hold"/>
                                        <p:tgtEl>
                                          <p:spTgt spid="768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6807"/>
                                        </p:tgtEl>
                                        <p:attrNameLst>
                                          <p:attrName>style.visibility</p:attrName>
                                        </p:attrNameLst>
                                      </p:cBhvr>
                                      <p:to>
                                        <p:strVal val="visible"/>
                                      </p:to>
                                    </p:set>
                                    <p:anim calcmode="lin" valueType="num">
                                      <p:cBhvr additive="base">
                                        <p:cTn id="31" dur="500" fill="hold"/>
                                        <p:tgtEl>
                                          <p:spTgt spid="76807"/>
                                        </p:tgtEl>
                                        <p:attrNameLst>
                                          <p:attrName>ppt_x</p:attrName>
                                        </p:attrNameLst>
                                      </p:cBhvr>
                                      <p:tavLst>
                                        <p:tav tm="0">
                                          <p:val>
                                            <p:strVal val="#ppt_x"/>
                                          </p:val>
                                        </p:tav>
                                        <p:tav tm="100000">
                                          <p:val>
                                            <p:strVal val="#ppt_x"/>
                                          </p:val>
                                        </p:tav>
                                      </p:tavLst>
                                    </p:anim>
                                    <p:anim calcmode="lin" valueType="num">
                                      <p:cBhvr additive="base">
                                        <p:cTn id="32" dur="500" fill="hold"/>
                                        <p:tgtEl>
                                          <p:spTgt spid="7680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6812"/>
                                        </p:tgtEl>
                                        <p:attrNameLst>
                                          <p:attrName>style.visibility</p:attrName>
                                        </p:attrNameLst>
                                      </p:cBhvr>
                                      <p:to>
                                        <p:strVal val="visible"/>
                                      </p:to>
                                    </p:set>
                                    <p:anim calcmode="lin" valueType="num">
                                      <p:cBhvr additive="base">
                                        <p:cTn id="37" dur="500" fill="hold"/>
                                        <p:tgtEl>
                                          <p:spTgt spid="76812"/>
                                        </p:tgtEl>
                                        <p:attrNameLst>
                                          <p:attrName>ppt_x</p:attrName>
                                        </p:attrNameLst>
                                      </p:cBhvr>
                                      <p:tavLst>
                                        <p:tav tm="0">
                                          <p:val>
                                            <p:strVal val="#ppt_x"/>
                                          </p:val>
                                        </p:tav>
                                        <p:tav tm="100000">
                                          <p:val>
                                            <p:strVal val="#ppt_x"/>
                                          </p:val>
                                        </p:tav>
                                      </p:tavLst>
                                    </p:anim>
                                    <p:anim calcmode="lin" valueType="num">
                                      <p:cBhvr additive="base">
                                        <p:cTn id="38" dur="500" fill="hold"/>
                                        <p:tgtEl>
                                          <p:spTgt spid="768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22CB261C-6DE0-8641-8D53-2BB71D47E7A5}"/>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1082C345-40CE-8049-8D64-E2B62B330A69}" type="slidenum">
              <a:rPr lang="sv-SE" altLang="sv-SE" sz="1000"/>
              <a:pPr>
                <a:spcBef>
                  <a:spcPct val="0"/>
                </a:spcBef>
                <a:buClrTx/>
                <a:buSzTx/>
                <a:buFontTx/>
                <a:buNone/>
              </a:pPr>
              <a:t>33</a:t>
            </a:fld>
            <a:endParaRPr lang="sv-SE" altLang="sv-SE" sz="1000"/>
          </a:p>
        </p:txBody>
      </p:sp>
      <p:sp>
        <p:nvSpPr>
          <p:cNvPr id="2" name="Rubrik 1">
            <a:extLst>
              <a:ext uri="{FF2B5EF4-FFF2-40B4-BE49-F238E27FC236}">
                <a16:creationId xmlns:a16="http://schemas.microsoft.com/office/drawing/2014/main" id="{14F09B51-7936-E34F-BF81-DFEA69AA3A2A}"/>
              </a:ext>
            </a:extLst>
          </p:cNvPr>
          <p:cNvSpPr>
            <a:spLocks noGrp="1"/>
          </p:cNvSpPr>
          <p:nvPr>
            <p:ph type="title" idx="4294967295"/>
          </p:nvPr>
        </p:nvSpPr>
        <p:spPr>
          <a:xfrm>
            <a:off x="455613" y="77859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Flaggor/ljussignaler</a:t>
            </a:r>
          </a:p>
        </p:txBody>
      </p:sp>
      <p:sp>
        <p:nvSpPr>
          <p:cNvPr id="79877" name="Platshållare för datum 3">
            <a:extLst>
              <a:ext uri="{FF2B5EF4-FFF2-40B4-BE49-F238E27FC236}">
                <a16:creationId xmlns:a16="http://schemas.microsoft.com/office/drawing/2014/main" id="{852F17A3-9693-DE46-930F-31D45D186199}"/>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79878" name="Platshållare för bildnummer 4">
            <a:extLst>
              <a:ext uri="{FF2B5EF4-FFF2-40B4-BE49-F238E27FC236}">
                <a16:creationId xmlns:a16="http://schemas.microsoft.com/office/drawing/2014/main" id="{FED3A050-22B1-3341-BC2A-B189A1EF7A82}"/>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pic>
        <p:nvPicPr>
          <p:cNvPr id="78856" name="Picture 5">
            <a:extLst>
              <a:ext uri="{FF2B5EF4-FFF2-40B4-BE49-F238E27FC236}">
                <a16:creationId xmlns:a16="http://schemas.microsoft.com/office/drawing/2014/main" id="{D40DADE6-E346-F844-A90E-C4FBD09A1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367933"/>
            <a:ext cx="2709398" cy="201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8857" name="Picture 6">
            <a:extLst>
              <a:ext uri="{FF2B5EF4-FFF2-40B4-BE49-F238E27FC236}">
                <a16:creationId xmlns:a16="http://schemas.microsoft.com/office/drawing/2014/main" id="{49DB545C-5CAA-A142-9085-234A144502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367932"/>
            <a:ext cx="236061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79882" name="Group 12">
            <a:extLst>
              <a:ext uri="{FF2B5EF4-FFF2-40B4-BE49-F238E27FC236}">
                <a16:creationId xmlns:a16="http://schemas.microsoft.com/office/drawing/2014/main" id="{9A7C65E8-47C3-8745-96F1-36EB981CC5E5}"/>
              </a:ext>
            </a:extLst>
          </p:cNvPr>
          <p:cNvGrpSpPr>
            <a:grpSpLocks/>
          </p:cNvGrpSpPr>
          <p:nvPr/>
        </p:nvGrpSpPr>
        <p:grpSpPr bwMode="auto">
          <a:xfrm>
            <a:off x="1259632" y="2014896"/>
            <a:ext cx="6602437" cy="1992921"/>
            <a:chOff x="612" y="1026"/>
            <a:chExt cx="4658" cy="1406"/>
          </a:xfrm>
        </p:grpSpPr>
        <p:pic>
          <p:nvPicPr>
            <p:cNvPr id="79883" name="Picture 3">
              <a:extLst>
                <a:ext uri="{FF2B5EF4-FFF2-40B4-BE49-F238E27FC236}">
                  <a16:creationId xmlns:a16="http://schemas.microsoft.com/office/drawing/2014/main" id="{36AB36B2-5D51-F54E-A831-0BB6B80811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 y="1026"/>
              <a:ext cx="1700"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9884" name="Picture 4">
              <a:extLst>
                <a:ext uri="{FF2B5EF4-FFF2-40B4-BE49-F238E27FC236}">
                  <a16:creationId xmlns:a16="http://schemas.microsoft.com/office/drawing/2014/main" id="{E7AC8246-E226-4848-87FE-7D5F0D0652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5" y="1071"/>
              <a:ext cx="1755"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9885" name="Rectangle 11">
              <a:extLst>
                <a:ext uri="{FF2B5EF4-FFF2-40B4-BE49-F238E27FC236}">
                  <a16:creationId xmlns:a16="http://schemas.microsoft.com/office/drawing/2014/main" id="{6C55488C-2872-FF41-9322-3BA71A72C80B}"/>
                </a:ext>
              </a:extLst>
            </p:cNvPr>
            <p:cNvSpPr>
              <a:spLocks noChangeArrowheads="1"/>
            </p:cNvSpPr>
            <p:nvPr/>
          </p:nvSpPr>
          <p:spPr bwMode="auto">
            <a:xfrm>
              <a:off x="703" y="2024"/>
              <a:ext cx="544" cy="181"/>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sv-SE" altLang="sv-SE" sz="1800"/>
            </a:p>
          </p:txBody>
        </p:sp>
      </p:grpSp>
      <p:pic>
        <p:nvPicPr>
          <p:cNvPr id="15" name="Bildobjekt 14">
            <a:extLst>
              <a:ext uri="{FF2B5EF4-FFF2-40B4-BE49-F238E27FC236}">
                <a16:creationId xmlns:a16="http://schemas.microsoft.com/office/drawing/2014/main" id="{C1EA2067-8FB2-E34C-B213-74C5B3674C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6"/>
                                        </p:tgtEl>
                                        <p:attrNameLst>
                                          <p:attrName>style.visibility</p:attrName>
                                        </p:attrNameLst>
                                      </p:cBhvr>
                                      <p:to>
                                        <p:strVal val="visible"/>
                                      </p:to>
                                    </p:set>
                                    <p:anim calcmode="lin" valueType="num">
                                      <p:cBhvr additive="base">
                                        <p:cTn id="7" dur="500" fill="hold"/>
                                        <p:tgtEl>
                                          <p:spTgt spid="78856"/>
                                        </p:tgtEl>
                                        <p:attrNameLst>
                                          <p:attrName>ppt_x</p:attrName>
                                        </p:attrNameLst>
                                      </p:cBhvr>
                                      <p:tavLst>
                                        <p:tav tm="0">
                                          <p:val>
                                            <p:strVal val="#ppt_x"/>
                                          </p:val>
                                        </p:tav>
                                        <p:tav tm="100000">
                                          <p:val>
                                            <p:strVal val="#ppt_x"/>
                                          </p:val>
                                        </p:tav>
                                      </p:tavLst>
                                    </p:anim>
                                    <p:anim calcmode="lin" valueType="num">
                                      <p:cBhvr additive="base">
                                        <p:cTn id="8" dur="500" fill="hold"/>
                                        <p:tgtEl>
                                          <p:spTgt spid="788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857"/>
                                        </p:tgtEl>
                                        <p:attrNameLst>
                                          <p:attrName>style.visibility</p:attrName>
                                        </p:attrNameLst>
                                      </p:cBhvr>
                                      <p:to>
                                        <p:strVal val="visible"/>
                                      </p:to>
                                    </p:set>
                                    <p:anim calcmode="lin" valueType="num">
                                      <p:cBhvr additive="base">
                                        <p:cTn id="13" dur="500" fill="hold"/>
                                        <p:tgtEl>
                                          <p:spTgt spid="78857"/>
                                        </p:tgtEl>
                                        <p:attrNameLst>
                                          <p:attrName>ppt_x</p:attrName>
                                        </p:attrNameLst>
                                      </p:cBhvr>
                                      <p:tavLst>
                                        <p:tav tm="0">
                                          <p:val>
                                            <p:strVal val="#ppt_x"/>
                                          </p:val>
                                        </p:tav>
                                        <p:tav tm="100000">
                                          <p:val>
                                            <p:strVal val="#ppt_x"/>
                                          </p:val>
                                        </p:tav>
                                      </p:tavLst>
                                    </p:anim>
                                    <p:anim calcmode="lin" valueType="num">
                                      <p:cBhvr additive="base">
                                        <p:cTn id="14" dur="500" fill="hold"/>
                                        <p:tgtEl>
                                          <p:spTgt spid="788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286B1E00-E54B-3247-95B8-50EDAA6DFE61}"/>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44AB25FE-8332-4A47-B4F4-E0258A64C740}" type="slidenum">
              <a:rPr lang="sv-SE" altLang="sv-SE" sz="1000"/>
              <a:pPr>
                <a:spcBef>
                  <a:spcPct val="0"/>
                </a:spcBef>
                <a:buClrTx/>
                <a:buSzTx/>
                <a:buFontTx/>
                <a:buNone/>
              </a:pPr>
              <a:t>34</a:t>
            </a:fld>
            <a:endParaRPr lang="sv-SE" altLang="sv-SE" sz="1000"/>
          </a:p>
        </p:txBody>
      </p:sp>
      <p:sp>
        <p:nvSpPr>
          <p:cNvPr id="81924" name="Platshållare för datum 3">
            <a:extLst>
              <a:ext uri="{FF2B5EF4-FFF2-40B4-BE49-F238E27FC236}">
                <a16:creationId xmlns:a16="http://schemas.microsoft.com/office/drawing/2014/main" id="{C7BC59E5-4D8A-F440-A7E4-E3A300B017E2}"/>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2800">
              <a:latin typeface="Times New Roman" panose="02020603050405020304" pitchFamily="18" charset="0"/>
            </a:endParaRPr>
          </a:p>
        </p:txBody>
      </p:sp>
      <p:sp>
        <p:nvSpPr>
          <p:cNvPr id="81925" name="Platshållare för bildnummer 5">
            <a:extLst>
              <a:ext uri="{FF2B5EF4-FFF2-40B4-BE49-F238E27FC236}">
                <a16:creationId xmlns:a16="http://schemas.microsoft.com/office/drawing/2014/main" id="{D23EAF02-D4D4-A147-A138-73FDD5B379F9}"/>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a:latin typeface="Times New Roman" panose="02020603050405020304" pitchFamily="18" charset="0"/>
            </a:endParaRPr>
          </a:p>
        </p:txBody>
      </p:sp>
      <p:sp>
        <p:nvSpPr>
          <p:cNvPr id="38914" name="Rectangle 2">
            <a:extLst>
              <a:ext uri="{FF2B5EF4-FFF2-40B4-BE49-F238E27FC236}">
                <a16:creationId xmlns:a16="http://schemas.microsoft.com/office/drawing/2014/main" id="{0676C46D-C71B-1142-ABC0-54902EDE9C71}"/>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Körregler	</a:t>
            </a:r>
          </a:p>
        </p:txBody>
      </p:sp>
      <p:sp>
        <p:nvSpPr>
          <p:cNvPr id="38915" name="Rectangle 3">
            <a:extLst>
              <a:ext uri="{FF2B5EF4-FFF2-40B4-BE49-F238E27FC236}">
                <a16:creationId xmlns:a16="http://schemas.microsoft.com/office/drawing/2014/main" id="{2F337183-4C45-6944-8346-7E67B9B89A65}"/>
              </a:ext>
            </a:extLst>
          </p:cNvPr>
          <p:cNvSpPr>
            <a:spLocks noGrp="1" noChangeArrowheads="1"/>
          </p:cNvSpPr>
          <p:nvPr>
            <p:ph type="body" idx="4294967295"/>
          </p:nvPr>
        </p:nvSpPr>
        <p:spPr>
          <a:xfrm>
            <a:off x="684213" y="2060848"/>
            <a:ext cx="7770812" cy="4906963"/>
          </a:xfrm>
        </p:spPr>
        <p:txBody>
          <a:bodyPr lIns="182503" tIns="46022" rIns="182503" bIns="46022"/>
          <a:lstStyle/>
          <a:p>
            <a:pPr eaLnBrk="1" hangingPunct="1">
              <a:defRPr/>
            </a:pPr>
            <a:r>
              <a:rPr lang="sv-SE" sz="2600" dirty="0">
                <a:latin typeface="Calibri" panose="020F0502020204030204" pitchFamily="34" charset="0"/>
                <a:cs typeface="Calibri" panose="020F0502020204030204" pitchFamily="34" charset="0"/>
              </a:rPr>
              <a:t>Föraren skall uppträda sportsligt.</a:t>
            </a:r>
          </a:p>
          <a:p>
            <a:pPr eaLnBrk="1" hangingPunct="1">
              <a:defRPr/>
            </a:pPr>
            <a:r>
              <a:rPr lang="sv-SE" sz="2600" dirty="0">
                <a:latin typeface="Calibri" panose="020F0502020204030204" pitchFamily="34" charset="0"/>
                <a:cs typeface="Calibri" panose="020F0502020204030204" pitchFamily="34" charset="0"/>
              </a:rPr>
              <a:t>Påkörning avsiktligt är förbjudet.</a:t>
            </a:r>
          </a:p>
          <a:p>
            <a:pPr eaLnBrk="1" hangingPunct="1">
              <a:defRPr/>
            </a:pPr>
            <a:r>
              <a:rPr lang="sv-SE" sz="2600" dirty="0">
                <a:latin typeface="Calibri" panose="020F0502020204030204" pitchFamily="34" charset="0"/>
                <a:cs typeface="Calibri" panose="020F0502020204030204" pitchFamily="34" charset="0"/>
              </a:rPr>
              <a:t>En förare får ej hindra en medtävlande att köra om. </a:t>
            </a:r>
          </a:p>
          <a:p>
            <a:pPr eaLnBrk="1" hangingPunct="1">
              <a:defRPr/>
            </a:pPr>
            <a:r>
              <a:rPr lang="sv-SE" sz="2600" dirty="0">
                <a:latin typeface="Calibri" panose="020F0502020204030204" pitchFamily="34" charset="0"/>
                <a:cs typeface="Calibri" panose="020F0502020204030204" pitchFamily="34" charset="0"/>
              </a:rPr>
              <a:t>Förbjudet att köra mot banans färdriktning under pågående heat. </a:t>
            </a:r>
          </a:p>
          <a:p>
            <a:pPr eaLnBrk="1" hangingPunct="1">
              <a:defRPr/>
            </a:pPr>
            <a:r>
              <a:rPr lang="sv-SE" sz="2600" dirty="0">
                <a:latin typeface="Calibri" panose="020F0502020204030204" pitchFamily="34" charset="0"/>
                <a:cs typeface="Calibri" panose="020F0502020204030204" pitchFamily="34" charset="0"/>
              </a:rPr>
              <a:t>Stopp på bilen under pågående heat. Lämna bilen och ställ dig själv på en säker plats.</a:t>
            </a:r>
          </a:p>
          <a:p>
            <a:pPr eaLnBrk="1" hangingPunct="1">
              <a:defRPr/>
            </a:pPr>
            <a:r>
              <a:rPr lang="sv-SE" sz="2600" dirty="0">
                <a:latin typeface="Calibri" panose="020F0502020204030204" pitchFamily="34" charset="0"/>
                <a:cs typeface="Calibri" panose="020F0502020204030204" pitchFamily="34" charset="0"/>
              </a:rPr>
              <a:t>Förbjudet att laga bilen ute på banan.</a:t>
            </a:r>
          </a:p>
        </p:txBody>
      </p:sp>
      <p:pic>
        <p:nvPicPr>
          <p:cNvPr id="10" name="Bildobjekt 9">
            <a:extLst>
              <a:ext uri="{FF2B5EF4-FFF2-40B4-BE49-F238E27FC236}">
                <a16:creationId xmlns:a16="http://schemas.microsoft.com/office/drawing/2014/main" id="{00896925-CA46-204F-8893-5E914C020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4"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869AE6A7-1D08-0844-B5F2-67BFA5FD3ED9}"/>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5CCF5586-DB53-4342-94B6-777C966A0562}" type="slidenum">
              <a:rPr lang="sv-SE" altLang="sv-SE" sz="1000"/>
              <a:pPr>
                <a:spcBef>
                  <a:spcPct val="0"/>
                </a:spcBef>
                <a:buClrTx/>
                <a:buSzTx/>
                <a:buFontTx/>
                <a:buNone/>
              </a:pPr>
              <a:t>35</a:t>
            </a:fld>
            <a:endParaRPr lang="sv-SE" altLang="sv-SE" sz="1000"/>
          </a:p>
        </p:txBody>
      </p:sp>
      <p:sp>
        <p:nvSpPr>
          <p:cNvPr id="83972" name="Platshållare för datum 3">
            <a:extLst>
              <a:ext uri="{FF2B5EF4-FFF2-40B4-BE49-F238E27FC236}">
                <a16:creationId xmlns:a16="http://schemas.microsoft.com/office/drawing/2014/main" id="{51F813E9-931E-8C4C-9DA8-5E79E0D6F4FD}"/>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83973" name="Platshållare för bildnummer 5">
            <a:extLst>
              <a:ext uri="{FF2B5EF4-FFF2-40B4-BE49-F238E27FC236}">
                <a16:creationId xmlns:a16="http://schemas.microsoft.com/office/drawing/2014/main" id="{EE65F0C7-3368-CB4F-8C0D-5959A70B977A}"/>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1378" name="Rectangle 2">
            <a:extLst>
              <a:ext uri="{FF2B5EF4-FFF2-40B4-BE49-F238E27FC236}">
                <a16:creationId xmlns:a16="http://schemas.microsoft.com/office/drawing/2014/main" id="{4A76FA6C-03F6-1240-A4FF-930D0FFF8623}"/>
              </a:ext>
            </a:extLst>
          </p:cNvPr>
          <p:cNvSpPr>
            <a:spLocks noGrp="1" noChangeArrowheads="1"/>
          </p:cNvSpPr>
          <p:nvPr>
            <p:ph type="title" idx="4294967295"/>
          </p:nvPr>
        </p:nvSpPr>
        <p:spPr>
          <a:xfrm>
            <a:off x="455613" y="847427"/>
            <a:ext cx="8232775" cy="114141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Förbjudet att göra</a:t>
            </a:r>
          </a:p>
        </p:txBody>
      </p:sp>
      <p:sp>
        <p:nvSpPr>
          <p:cNvPr id="82949" name="Rectangle 3">
            <a:extLst>
              <a:ext uri="{FF2B5EF4-FFF2-40B4-BE49-F238E27FC236}">
                <a16:creationId xmlns:a16="http://schemas.microsoft.com/office/drawing/2014/main" id="{B1AA729B-CFD9-7147-8085-DDC95BEFA861}"/>
              </a:ext>
            </a:extLst>
          </p:cNvPr>
          <p:cNvSpPr>
            <a:spLocks noGrp="1" noChangeArrowheads="1"/>
          </p:cNvSpPr>
          <p:nvPr>
            <p:ph type="body" idx="4294967295"/>
          </p:nvPr>
        </p:nvSpPr>
        <p:spPr>
          <a:xfrm>
            <a:off x="1763688" y="1484784"/>
            <a:ext cx="6480720" cy="4532313"/>
          </a:xfrm>
        </p:spPr>
        <p:txBody>
          <a:bodyPr lIns="182503" tIns="46022" rIns="182503" bIns="46022"/>
          <a:lstStyle/>
          <a:p>
            <a:pPr marL="0" indent="0" eaLnBrk="1" hangingPunct="1">
              <a:buNone/>
              <a:defRPr/>
            </a:pPr>
            <a:endParaRPr lang="sv-SE" dirty="0">
              <a:latin typeface="Calibri" panose="020F0502020204030204" pitchFamily="34" charset="0"/>
              <a:cs typeface="Calibri" panose="020F0502020204030204" pitchFamily="34" charset="0"/>
            </a:endParaRPr>
          </a:p>
          <a:p>
            <a:pPr eaLnBrk="1" hangingPunct="1">
              <a:defRPr/>
            </a:pPr>
            <a:r>
              <a:rPr lang="sv-SE" dirty="0">
                <a:latin typeface="Calibri" panose="020F0502020204030204" pitchFamily="34" charset="0"/>
                <a:cs typeface="Calibri" panose="020F0502020204030204" pitchFamily="34" charset="0"/>
              </a:rPr>
              <a:t>För tidigt spårbyte.</a:t>
            </a:r>
          </a:p>
          <a:p>
            <a:pPr eaLnBrk="1" hangingPunct="1">
              <a:defRPr/>
            </a:pPr>
            <a:r>
              <a:rPr lang="sv-SE" dirty="0">
                <a:latin typeface="Calibri" panose="020F0502020204030204" pitchFamily="34" charset="0"/>
                <a:cs typeface="Calibri" panose="020F0502020204030204" pitchFamily="34" charset="0"/>
              </a:rPr>
              <a:t>Vända medtävlande.</a:t>
            </a:r>
          </a:p>
          <a:p>
            <a:pPr eaLnBrk="1" hangingPunct="1">
              <a:defRPr/>
            </a:pPr>
            <a:r>
              <a:rPr lang="sv-SE" dirty="0">
                <a:latin typeface="Calibri" panose="020F0502020204030204" pitchFamily="34" charset="0"/>
                <a:cs typeface="Calibri" panose="020F0502020204030204" pitchFamily="34" charset="0"/>
              </a:rPr>
              <a:t>Köra utanför banan.</a:t>
            </a:r>
          </a:p>
          <a:p>
            <a:pPr eaLnBrk="1" hangingPunct="1">
              <a:defRPr/>
            </a:pPr>
            <a:r>
              <a:rPr lang="sv-SE" dirty="0">
                <a:latin typeface="Calibri" panose="020F0502020204030204" pitchFamily="34" charset="0"/>
                <a:cs typeface="Calibri" panose="020F0502020204030204" pitchFamily="34" charset="0"/>
              </a:rPr>
              <a:t>Använda annan bil som broms.</a:t>
            </a:r>
          </a:p>
          <a:p>
            <a:pPr eaLnBrk="1" hangingPunct="1">
              <a:defRPr/>
            </a:pPr>
            <a:r>
              <a:rPr lang="sv-SE" dirty="0">
                <a:latin typeface="Calibri" panose="020F0502020204030204" pitchFamily="34" charset="0"/>
                <a:cs typeface="Calibri" panose="020F0502020204030204" pitchFamily="34" charset="0"/>
              </a:rPr>
              <a:t>Hindra omkörning.</a:t>
            </a:r>
          </a:p>
          <a:p>
            <a:pPr eaLnBrk="1" hangingPunct="1">
              <a:defRPr/>
            </a:pPr>
            <a:r>
              <a:rPr lang="sv-SE" dirty="0">
                <a:latin typeface="Calibri" panose="020F0502020204030204" pitchFamily="34" charset="0"/>
                <a:cs typeface="Calibri" panose="020F0502020204030204" pitchFamily="34" charset="0"/>
              </a:rPr>
              <a:t>Strunta i flagg-/ljussignaler.</a:t>
            </a:r>
          </a:p>
        </p:txBody>
      </p:sp>
      <p:pic>
        <p:nvPicPr>
          <p:cNvPr id="10" name="Bildobjekt 9">
            <a:extLst>
              <a:ext uri="{FF2B5EF4-FFF2-40B4-BE49-F238E27FC236}">
                <a16:creationId xmlns:a16="http://schemas.microsoft.com/office/drawing/2014/main" id="{AA2FBF53-8FC2-0940-9E58-439DB98C2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8928999B-90E5-9745-86D9-E3DADA487226}"/>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0D5422A3-B9EA-E34D-A1E8-D73E3B9988F6}" type="slidenum">
              <a:rPr lang="sv-SE" altLang="sv-SE" sz="1000"/>
              <a:pPr>
                <a:spcBef>
                  <a:spcPct val="0"/>
                </a:spcBef>
                <a:buClrTx/>
                <a:buSzTx/>
                <a:buFontTx/>
                <a:buNone/>
              </a:pPr>
              <a:t>36</a:t>
            </a:fld>
            <a:endParaRPr lang="sv-SE" altLang="sv-SE" sz="1000"/>
          </a:p>
        </p:txBody>
      </p:sp>
      <p:sp>
        <p:nvSpPr>
          <p:cNvPr id="86020" name="Platshållare för datum 3">
            <a:extLst>
              <a:ext uri="{FF2B5EF4-FFF2-40B4-BE49-F238E27FC236}">
                <a16:creationId xmlns:a16="http://schemas.microsoft.com/office/drawing/2014/main" id="{9843D93A-F1A3-3745-A0E7-1CE7DEB41430}"/>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86021" name="Platshållare för bildnummer 5">
            <a:extLst>
              <a:ext uri="{FF2B5EF4-FFF2-40B4-BE49-F238E27FC236}">
                <a16:creationId xmlns:a16="http://schemas.microsoft.com/office/drawing/2014/main" id="{E519A077-74C7-644F-8F08-69D91420F820}"/>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2402" name="Rectangle 2">
            <a:extLst>
              <a:ext uri="{FF2B5EF4-FFF2-40B4-BE49-F238E27FC236}">
                <a16:creationId xmlns:a16="http://schemas.microsoft.com/office/drawing/2014/main" id="{B4EFD267-552B-AC41-860D-BA24850948BE}"/>
              </a:ext>
            </a:extLst>
          </p:cNvPr>
          <p:cNvSpPr>
            <a:spLocks noGrp="1" noChangeArrowheads="1"/>
          </p:cNvSpPr>
          <p:nvPr>
            <p:ph type="title" idx="4294967295"/>
          </p:nvPr>
        </p:nvSpPr>
        <p:spPr>
          <a:xfrm>
            <a:off x="455613" y="83671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Teknisk flagga</a:t>
            </a:r>
          </a:p>
        </p:txBody>
      </p:sp>
      <p:sp>
        <p:nvSpPr>
          <p:cNvPr id="84997" name="Rectangle 3">
            <a:extLst>
              <a:ext uri="{FF2B5EF4-FFF2-40B4-BE49-F238E27FC236}">
                <a16:creationId xmlns:a16="http://schemas.microsoft.com/office/drawing/2014/main" id="{307B4393-F35C-0C47-A0F3-6713BD6B0C6C}"/>
              </a:ext>
            </a:extLst>
          </p:cNvPr>
          <p:cNvSpPr>
            <a:spLocks noGrp="1" noChangeArrowheads="1"/>
          </p:cNvSpPr>
          <p:nvPr>
            <p:ph type="body" idx="4294967295"/>
          </p:nvPr>
        </p:nvSpPr>
        <p:spPr>
          <a:xfrm>
            <a:off x="587697" y="2176264"/>
            <a:ext cx="8232775" cy="3917032"/>
          </a:xfrm>
        </p:spPr>
        <p:txBody>
          <a:bodyPr lIns="182503" tIns="46022" rIns="182503" bIns="46022"/>
          <a:lstStyle/>
          <a:p>
            <a:pPr eaLnBrk="1" hangingPunct="1">
              <a:defRPr/>
            </a:pPr>
            <a:r>
              <a:rPr lang="sv-SE" dirty="0">
                <a:latin typeface="Calibri" panose="020F0502020204030204" pitchFamily="34" charset="0"/>
                <a:cs typeface="Calibri" panose="020F0502020204030204" pitchFamily="34" charset="0"/>
              </a:rPr>
              <a:t>Framruta eller sidoruta på förarsidan sönder.</a:t>
            </a:r>
          </a:p>
          <a:p>
            <a:pPr eaLnBrk="1" hangingPunct="1">
              <a:defRPr/>
            </a:pPr>
            <a:r>
              <a:rPr lang="sv-SE" dirty="0">
                <a:latin typeface="Calibri" panose="020F0502020204030204" pitchFamily="34" charset="0"/>
                <a:cs typeface="Calibri" panose="020F0502020204030204" pitchFamily="34" charset="0"/>
              </a:rPr>
              <a:t>Huvar eller andra delar som ej sitter fast.</a:t>
            </a:r>
          </a:p>
          <a:p>
            <a:pPr eaLnBrk="1" hangingPunct="1">
              <a:defRPr/>
            </a:pPr>
            <a:r>
              <a:rPr lang="sv-SE" dirty="0">
                <a:latin typeface="Calibri" panose="020F0502020204030204" pitchFamily="34" charset="0"/>
                <a:cs typeface="Calibri" panose="020F0502020204030204" pitchFamily="34" charset="0"/>
              </a:rPr>
              <a:t>Dålig sikt (smutsig ruta) etc.</a:t>
            </a:r>
          </a:p>
          <a:p>
            <a:pPr eaLnBrk="1" hangingPunct="1">
              <a:defRPr/>
            </a:pPr>
            <a:r>
              <a:rPr lang="sv-SE" dirty="0">
                <a:latin typeface="Calibri" panose="020F0502020204030204" pitchFamily="34" charset="0"/>
                <a:cs typeface="Calibri" panose="020F0502020204030204" pitchFamily="34" charset="0"/>
              </a:rPr>
              <a:t>Ljuddämpare saknas.</a:t>
            </a:r>
          </a:p>
          <a:p>
            <a:pPr eaLnBrk="1" hangingPunct="1">
              <a:defRPr/>
            </a:pPr>
            <a:r>
              <a:rPr lang="sv-SE" dirty="0">
                <a:latin typeface="Calibri" panose="020F0502020204030204" pitchFamily="34" charset="0"/>
                <a:cs typeface="Calibri" panose="020F0502020204030204" pitchFamily="34" charset="0"/>
              </a:rPr>
              <a:t>Brand i bilen.</a:t>
            </a:r>
          </a:p>
          <a:p>
            <a:pPr eaLnBrk="1" hangingPunct="1">
              <a:defRPr/>
            </a:pPr>
            <a:r>
              <a:rPr lang="sv-SE" dirty="0">
                <a:latin typeface="Calibri" panose="020F0502020204030204" pitchFamily="34" charset="0"/>
                <a:cs typeface="Calibri" panose="020F0502020204030204" pitchFamily="34" charset="0"/>
              </a:rPr>
              <a:t>Öppen dörr eller frilagd interiör.</a:t>
            </a:r>
          </a:p>
        </p:txBody>
      </p:sp>
      <p:pic>
        <p:nvPicPr>
          <p:cNvPr id="10" name="Bildobjekt 9">
            <a:extLst>
              <a:ext uri="{FF2B5EF4-FFF2-40B4-BE49-F238E27FC236}">
                <a16:creationId xmlns:a16="http://schemas.microsoft.com/office/drawing/2014/main" id="{7D60D65C-6832-CE43-80EA-E3CA001C4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6D1134B5-7B77-494C-8DDD-ACB554C48428}"/>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EE1A8A2C-82C4-EF48-B564-FEFF8D00FAC0}" type="slidenum">
              <a:rPr lang="sv-SE" altLang="sv-SE" sz="1000"/>
              <a:pPr>
                <a:spcBef>
                  <a:spcPct val="0"/>
                </a:spcBef>
                <a:buClrTx/>
                <a:buSzTx/>
                <a:buFontTx/>
                <a:buNone/>
              </a:pPr>
              <a:t>37</a:t>
            </a:fld>
            <a:endParaRPr lang="sv-SE" altLang="sv-SE" sz="1000"/>
          </a:p>
        </p:txBody>
      </p:sp>
      <p:sp>
        <p:nvSpPr>
          <p:cNvPr id="88068" name="Platshållare för datum 3">
            <a:extLst>
              <a:ext uri="{FF2B5EF4-FFF2-40B4-BE49-F238E27FC236}">
                <a16:creationId xmlns:a16="http://schemas.microsoft.com/office/drawing/2014/main" id="{4FD80D2E-090A-114E-8E7B-463DA478F8F6}"/>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88069" name="Platshållare för bildnummer 5">
            <a:extLst>
              <a:ext uri="{FF2B5EF4-FFF2-40B4-BE49-F238E27FC236}">
                <a16:creationId xmlns:a16="http://schemas.microsoft.com/office/drawing/2014/main" id="{56E37486-1712-7F47-8E82-68A2BBC0833A}"/>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0962" name="Rectangle 2">
            <a:extLst>
              <a:ext uri="{FF2B5EF4-FFF2-40B4-BE49-F238E27FC236}">
                <a16:creationId xmlns:a16="http://schemas.microsoft.com/office/drawing/2014/main" id="{E10DF277-6250-1F40-B619-E2173F160654}"/>
              </a:ext>
            </a:extLst>
          </p:cNvPr>
          <p:cNvSpPr>
            <a:spLocks noGrp="1" noChangeArrowheads="1"/>
          </p:cNvSpPr>
          <p:nvPr>
            <p:ph type="title" idx="4294967295"/>
          </p:nvPr>
        </p:nvSpPr>
        <p:spPr>
          <a:xfrm>
            <a:off x="455613" y="85546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Målgång</a:t>
            </a:r>
          </a:p>
        </p:txBody>
      </p:sp>
      <p:sp>
        <p:nvSpPr>
          <p:cNvPr id="40963" name="Rectangle 3">
            <a:extLst>
              <a:ext uri="{FF2B5EF4-FFF2-40B4-BE49-F238E27FC236}">
                <a16:creationId xmlns:a16="http://schemas.microsoft.com/office/drawing/2014/main" id="{B30AECC0-04B2-6E4A-8C5E-AD865A320011}"/>
              </a:ext>
            </a:extLst>
          </p:cNvPr>
          <p:cNvSpPr>
            <a:spLocks noGrp="1" noChangeArrowheads="1"/>
          </p:cNvSpPr>
          <p:nvPr>
            <p:ph type="body" idx="4294967295"/>
          </p:nvPr>
        </p:nvSpPr>
        <p:spPr>
          <a:xfrm>
            <a:off x="659705" y="2209055"/>
            <a:ext cx="8232775" cy="3884241"/>
          </a:xfrm>
        </p:spPr>
        <p:txBody>
          <a:bodyPr lIns="182503" tIns="46022" rIns="182503" bIns="46022"/>
          <a:lstStyle/>
          <a:p>
            <a:pPr eaLnBrk="1" hangingPunct="1">
              <a:defRPr/>
            </a:pPr>
            <a:r>
              <a:rPr lang="sv-SE" dirty="0">
                <a:latin typeface="Calibri" panose="020F0502020204030204" pitchFamily="34" charset="0"/>
                <a:cs typeface="Calibri" panose="020F0502020204030204" pitchFamily="34" charset="0"/>
              </a:rPr>
              <a:t>Alla som får målflagga placerar sig i heatet.</a:t>
            </a:r>
          </a:p>
          <a:p>
            <a:pPr eaLnBrk="1" hangingPunct="1">
              <a:defRPr/>
            </a:pPr>
            <a:r>
              <a:rPr lang="sv-SE" dirty="0">
                <a:latin typeface="Calibri" panose="020F0502020204030204" pitchFamily="34" charset="0"/>
                <a:cs typeface="Calibri" panose="020F0502020204030204" pitchFamily="34" charset="0"/>
              </a:rPr>
              <a:t>Har du passerat startlinjen med hela fordonet så räknas det som DNF.</a:t>
            </a:r>
          </a:p>
          <a:p>
            <a:pPr eaLnBrk="1" hangingPunct="1">
              <a:defRPr/>
            </a:pPr>
            <a:r>
              <a:rPr lang="sv-SE" dirty="0">
                <a:latin typeface="Calibri" panose="020F0502020204030204" pitchFamily="34" charset="0"/>
                <a:cs typeface="Calibri" panose="020F0502020204030204" pitchFamily="34" charset="0"/>
              </a:rPr>
              <a:t>Målflaggan betyder att heatet är avslutat.</a:t>
            </a:r>
          </a:p>
          <a:p>
            <a:pPr eaLnBrk="1" hangingPunct="1">
              <a:defRPr/>
            </a:pPr>
            <a:r>
              <a:rPr lang="sv-SE" dirty="0">
                <a:latin typeface="Calibri" panose="020F0502020204030204" pitchFamily="34" charset="0"/>
                <a:cs typeface="Calibri" panose="020F0502020204030204" pitchFamily="34" charset="0"/>
              </a:rPr>
              <a:t>Man kan få målflagga fast man ej kört alla varv.</a:t>
            </a:r>
          </a:p>
        </p:txBody>
      </p:sp>
      <p:pic>
        <p:nvPicPr>
          <p:cNvPr id="10" name="Bildobjekt 9">
            <a:extLst>
              <a:ext uri="{FF2B5EF4-FFF2-40B4-BE49-F238E27FC236}">
                <a16:creationId xmlns:a16="http://schemas.microsoft.com/office/drawing/2014/main" id="{F9479A98-D1D7-6A42-94B6-79942694D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C6BB687-6739-954F-B3CD-8EA493907940}"/>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4CB8ACDF-5915-3B41-A8D3-BD282D4CF76D}" type="slidenum">
              <a:rPr lang="sv-SE" altLang="sv-SE" sz="1000"/>
              <a:pPr>
                <a:spcBef>
                  <a:spcPct val="0"/>
                </a:spcBef>
                <a:buClrTx/>
                <a:buSzTx/>
                <a:buFontTx/>
                <a:buNone/>
              </a:pPr>
              <a:t>38</a:t>
            </a:fld>
            <a:endParaRPr lang="sv-SE" altLang="sv-SE" sz="1000"/>
          </a:p>
        </p:txBody>
      </p:sp>
      <p:sp>
        <p:nvSpPr>
          <p:cNvPr id="90116" name="Platshållare för datum 4">
            <a:extLst>
              <a:ext uri="{FF2B5EF4-FFF2-40B4-BE49-F238E27FC236}">
                <a16:creationId xmlns:a16="http://schemas.microsoft.com/office/drawing/2014/main" id="{6B330E58-F1B4-1447-B288-E8E53358E918}"/>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90117" name="Platshållare för bildnummer 6">
            <a:extLst>
              <a:ext uri="{FF2B5EF4-FFF2-40B4-BE49-F238E27FC236}">
                <a16:creationId xmlns:a16="http://schemas.microsoft.com/office/drawing/2014/main" id="{A1768A0B-014B-0241-8055-8B90A847477C}"/>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1986" name="Rectangle 2">
            <a:extLst>
              <a:ext uri="{FF2B5EF4-FFF2-40B4-BE49-F238E27FC236}">
                <a16:creationId xmlns:a16="http://schemas.microsoft.com/office/drawing/2014/main" id="{2854AA32-0EB4-F049-B211-64C6AA3FF13A}"/>
              </a:ext>
            </a:extLst>
          </p:cNvPr>
          <p:cNvSpPr>
            <a:spLocks noGrp="1" noChangeArrowheads="1"/>
          </p:cNvSpPr>
          <p:nvPr>
            <p:ph type="title" idx="4294967295"/>
          </p:nvPr>
        </p:nvSpPr>
        <p:spPr>
          <a:xfrm>
            <a:off x="599256" y="775419"/>
            <a:ext cx="8077200" cy="114141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Efter tävlingen</a:t>
            </a:r>
          </a:p>
        </p:txBody>
      </p:sp>
      <p:sp>
        <p:nvSpPr>
          <p:cNvPr id="41987" name="Rectangle 3">
            <a:extLst>
              <a:ext uri="{FF2B5EF4-FFF2-40B4-BE49-F238E27FC236}">
                <a16:creationId xmlns:a16="http://schemas.microsoft.com/office/drawing/2014/main" id="{A9F5AA59-A9B9-8A4B-B598-07FB38484C8B}"/>
              </a:ext>
            </a:extLst>
          </p:cNvPr>
          <p:cNvSpPr>
            <a:spLocks noGrp="1" noChangeArrowheads="1"/>
          </p:cNvSpPr>
          <p:nvPr>
            <p:ph type="body" sz="half" idx="4294967295"/>
          </p:nvPr>
        </p:nvSpPr>
        <p:spPr>
          <a:xfrm>
            <a:off x="2416200" y="5156348"/>
            <a:ext cx="4964112" cy="1296988"/>
          </a:xfrm>
        </p:spPr>
        <p:txBody>
          <a:bodyPr lIns="182503" tIns="46022" rIns="182503" bIns="46022"/>
          <a:lstStyle/>
          <a:p>
            <a:pPr eaLnBrk="1" hangingPunct="1">
              <a:lnSpc>
                <a:spcPct val="80000"/>
              </a:lnSpc>
              <a:defRPr/>
            </a:pPr>
            <a:r>
              <a:rPr lang="sv-SE" dirty="0">
                <a:latin typeface="Calibri" panose="020F0502020204030204" pitchFamily="34" charset="0"/>
                <a:cs typeface="Calibri" panose="020F0502020204030204" pitchFamily="34" charset="0"/>
              </a:rPr>
              <a:t>Vid prisutdelning SKALL</a:t>
            </a: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föraroverallen sitta på!</a:t>
            </a:r>
          </a:p>
          <a:p>
            <a:pPr eaLnBrk="1" hangingPunct="1">
              <a:lnSpc>
                <a:spcPct val="80000"/>
              </a:lnSpc>
              <a:defRPr/>
            </a:pPr>
            <a:r>
              <a:rPr lang="sv-SE" dirty="0">
                <a:latin typeface="Calibri" panose="020F0502020204030204" pitchFamily="34" charset="0"/>
                <a:cs typeface="Calibri" panose="020F0502020204030204" pitchFamily="34" charset="0"/>
              </a:rPr>
              <a:t>Städa efter dig i depån.</a:t>
            </a:r>
          </a:p>
        </p:txBody>
      </p:sp>
      <p:pic>
        <p:nvPicPr>
          <p:cNvPr id="41988" name="Picture 4" descr="eftertavling">
            <a:extLst>
              <a:ext uri="{FF2B5EF4-FFF2-40B4-BE49-F238E27FC236}">
                <a16:creationId xmlns:a16="http://schemas.microsoft.com/office/drawing/2014/main" id="{DE5F62FF-1D8B-E346-95A9-C62D6D5368A0}"/>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627784" y="2060848"/>
            <a:ext cx="3960440" cy="2753163"/>
          </a:xfrm>
          <a:noFill/>
          <a:extLst>
            <a:ext uri="{909E8E84-426E-40DD-AFC4-6F175D3DCCD1}">
              <a14:hiddenFill xmlns:a14="http://schemas.microsoft.com/office/drawing/2010/main">
                <a:solidFill>
                  <a:srgbClr val="FFFFFF"/>
                </a:solidFill>
              </a14:hiddenFill>
            </a:ext>
          </a:extLst>
        </p:spPr>
      </p:pic>
      <p:pic>
        <p:nvPicPr>
          <p:cNvPr id="11" name="Bildobjekt 10">
            <a:extLst>
              <a:ext uri="{FF2B5EF4-FFF2-40B4-BE49-F238E27FC236}">
                <a16:creationId xmlns:a16="http://schemas.microsoft.com/office/drawing/2014/main" id="{C3859A8A-4118-3A49-8C71-B5F60BBBA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diamond(in)">
                                      <p:cBhvr>
                                        <p:cTn id="7" dur="20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 calcmode="lin" valueType="num">
                                      <p:cBhvr additive="base">
                                        <p:cTn id="12"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987">
                                            <p:txEl>
                                              <p:pRg st="1" end="1"/>
                                            </p:txEl>
                                          </p:spTgt>
                                        </p:tgtEl>
                                        <p:attrNameLst>
                                          <p:attrName>style.visibility</p:attrName>
                                        </p:attrNameLst>
                                      </p:cBhvr>
                                      <p:to>
                                        <p:strVal val="visible"/>
                                      </p:to>
                                    </p:set>
                                    <p:anim calcmode="lin" valueType="num">
                                      <p:cBhvr additive="base">
                                        <p:cTn id="18"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B4A32707-7A24-B543-8177-594A55E496B2}"/>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61538D42-C483-5E4A-AF82-194CE5AC2B06}" type="slidenum">
              <a:rPr lang="sv-SE" altLang="sv-SE" sz="1000"/>
              <a:pPr>
                <a:spcBef>
                  <a:spcPct val="0"/>
                </a:spcBef>
                <a:buClrTx/>
                <a:buSzTx/>
                <a:buFontTx/>
                <a:buNone/>
              </a:pPr>
              <a:t>39</a:t>
            </a:fld>
            <a:endParaRPr lang="sv-SE" altLang="sv-SE" sz="1000"/>
          </a:p>
        </p:txBody>
      </p:sp>
      <p:sp>
        <p:nvSpPr>
          <p:cNvPr id="92164" name="Platshållare för datum 3">
            <a:extLst>
              <a:ext uri="{FF2B5EF4-FFF2-40B4-BE49-F238E27FC236}">
                <a16:creationId xmlns:a16="http://schemas.microsoft.com/office/drawing/2014/main" id="{F9E99E04-AFA9-C34E-B799-9B64E59692D2}"/>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92165" name="Platshållare för bildnummer 5">
            <a:extLst>
              <a:ext uri="{FF2B5EF4-FFF2-40B4-BE49-F238E27FC236}">
                <a16:creationId xmlns:a16="http://schemas.microsoft.com/office/drawing/2014/main" id="{2C3019E7-B76C-AA44-8D31-20858BF4980A}"/>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6498" name="Rectangle 2">
            <a:extLst>
              <a:ext uri="{FF2B5EF4-FFF2-40B4-BE49-F238E27FC236}">
                <a16:creationId xmlns:a16="http://schemas.microsoft.com/office/drawing/2014/main" id="{9AF9891E-F4A4-C14D-A7DA-E4333CCAEE7F}"/>
              </a:ext>
            </a:extLst>
          </p:cNvPr>
          <p:cNvSpPr>
            <a:spLocks noGrp="1" noChangeArrowheads="1"/>
          </p:cNvSpPr>
          <p:nvPr>
            <p:ph type="title" idx="4294967295"/>
          </p:nvPr>
        </p:nvSpPr>
        <p:spPr>
          <a:xfrm>
            <a:off x="611560" y="775419"/>
            <a:ext cx="8077200" cy="114141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Flaggsignaler</a:t>
            </a:r>
          </a:p>
        </p:txBody>
      </p:sp>
      <p:sp>
        <p:nvSpPr>
          <p:cNvPr id="106500" name="Rectangle 4">
            <a:extLst>
              <a:ext uri="{FF2B5EF4-FFF2-40B4-BE49-F238E27FC236}">
                <a16:creationId xmlns:a16="http://schemas.microsoft.com/office/drawing/2014/main" id="{C996BFC7-B90B-B847-A0FA-B16DDD53935B}"/>
              </a:ext>
            </a:extLst>
          </p:cNvPr>
          <p:cNvSpPr>
            <a:spLocks noGrp="1" noChangeArrowheads="1"/>
          </p:cNvSpPr>
          <p:nvPr>
            <p:ph type="body" idx="4294967295"/>
          </p:nvPr>
        </p:nvSpPr>
        <p:spPr>
          <a:xfrm>
            <a:off x="684212" y="1784126"/>
            <a:ext cx="8002587" cy="5029250"/>
          </a:xfrm>
        </p:spPr>
        <p:txBody>
          <a:bodyPr lIns="182503" tIns="46022" rIns="182503" bIns="46022"/>
          <a:lstStyle/>
          <a:p>
            <a:pPr marL="0" indent="0" eaLnBrk="1" hangingPunct="1">
              <a:buNone/>
              <a:defRPr/>
            </a:pPr>
            <a:r>
              <a:rPr lang="sv-SE" sz="2400" dirty="0">
                <a:latin typeface="Calibri" panose="020F0502020204030204" pitchFamily="34" charset="0"/>
                <a:cs typeface="Calibri" panose="020F0502020204030204" pitchFamily="34" charset="0"/>
              </a:rPr>
              <a:t>Svart/vit - Observation</a:t>
            </a:r>
          </a:p>
          <a:p>
            <a:pPr lvl="1" eaLnBrk="1" hangingPunct="1">
              <a:defRPr/>
            </a:pPr>
            <a:r>
              <a:rPr lang="sv-SE" sz="2400" dirty="0">
                <a:latin typeface="Calibri" panose="020F0502020204030204" pitchFamily="34" charset="0"/>
                <a:cs typeface="Calibri" panose="020F0502020204030204" pitchFamily="34" charset="0"/>
              </a:rPr>
              <a:t>Meddelas under pågående heat och innebär att den tävlande är under observation och kan komma att bestraffas. </a:t>
            </a:r>
          </a:p>
          <a:p>
            <a:pPr eaLnBrk="1" hangingPunct="1">
              <a:defRPr/>
            </a:pPr>
            <a:endParaRPr lang="sv-SE" sz="1200" dirty="0">
              <a:latin typeface="Calibri" panose="020F0502020204030204" pitchFamily="34" charset="0"/>
              <a:cs typeface="Calibri" panose="020F0502020204030204" pitchFamily="34" charset="0"/>
            </a:endParaRPr>
          </a:p>
          <a:p>
            <a:pPr marL="0" indent="0" eaLnBrk="1" hangingPunct="1">
              <a:buNone/>
              <a:defRPr/>
            </a:pPr>
            <a:r>
              <a:rPr lang="sv-SE" sz="2400" dirty="0">
                <a:latin typeface="Calibri" panose="020F0502020204030204" pitchFamily="34" charset="0"/>
                <a:cs typeface="Calibri" panose="020F0502020204030204" pitchFamily="34" charset="0"/>
              </a:rPr>
              <a:t>Svart – Uteslutning ur heat</a:t>
            </a:r>
          </a:p>
          <a:p>
            <a:pPr lvl="1" eaLnBrk="1" hangingPunct="1">
              <a:defRPr/>
            </a:pPr>
            <a:r>
              <a:rPr lang="sv-SE" sz="2400" dirty="0">
                <a:latin typeface="Calibri" panose="020F0502020204030204" pitchFamily="34" charset="0"/>
                <a:cs typeface="Calibri" panose="020F0502020204030204" pitchFamily="34" charset="0"/>
              </a:rPr>
              <a:t>Meddelas den tävlande under heat och föraren skall omgående lämna banan. Kan även meddelas efter avslutat heat.</a:t>
            </a:r>
          </a:p>
          <a:p>
            <a:pPr lvl="1" eaLnBrk="1" hangingPunct="1">
              <a:defRPr/>
            </a:pPr>
            <a:r>
              <a:rPr lang="sv-SE" sz="2400" dirty="0">
                <a:latin typeface="Calibri" panose="020F0502020204030204" pitchFamily="34" charset="0"/>
                <a:cs typeface="Calibri" panose="020F0502020204030204" pitchFamily="34" charset="0"/>
              </a:rPr>
              <a:t>Bestraffningen innebär att den tävlande i kvalheatet mister sin placering. Sker bestraffningen i någon av finalerna erhåller den tävlande sista plats.</a:t>
            </a:r>
          </a:p>
        </p:txBody>
      </p:sp>
      <p:pic>
        <p:nvPicPr>
          <p:cNvPr id="10" name="Bildobjekt 9">
            <a:extLst>
              <a:ext uri="{FF2B5EF4-FFF2-40B4-BE49-F238E27FC236}">
                <a16:creationId xmlns:a16="http://schemas.microsoft.com/office/drawing/2014/main" id="{6AA8F65F-E2C8-E548-8C07-2059B265A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animEffect transition="in" filter="checkerboard(across)">
                                      <p:cBhvr>
                                        <p:cTn id="7" dur="500"/>
                                        <p:tgtEl>
                                          <p:spTgt spid="10650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6500">
                                            <p:txEl>
                                              <p:pRg st="1" end="1"/>
                                            </p:txEl>
                                          </p:spTgt>
                                        </p:tgtEl>
                                        <p:attrNameLst>
                                          <p:attrName>style.visibility</p:attrName>
                                        </p:attrNameLst>
                                      </p:cBhvr>
                                      <p:to>
                                        <p:strVal val="visible"/>
                                      </p:to>
                                    </p:set>
                                    <p:animEffect transition="in" filter="checkerboard(across)">
                                      <p:cBhvr>
                                        <p:cTn id="10" dur="500"/>
                                        <p:tgtEl>
                                          <p:spTgt spid="10650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106500">
                                            <p:txEl>
                                              <p:pRg st="3" end="3"/>
                                            </p:txEl>
                                          </p:spTgt>
                                        </p:tgtEl>
                                        <p:attrNameLst>
                                          <p:attrName>style.visibility</p:attrName>
                                        </p:attrNameLst>
                                      </p:cBhvr>
                                      <p:to>
                                        <p:strVal val="visible"/>
                                      </p:to>
                                    </p:set>
                                    <p:animEffect transition="in" filter="checkerboard(across)">
                                      <p:cBhvr>
                                        <p:cTn id="15" dur="500"/>
                                        <p:tgtEl>
                                          <p:spTgt spid="106500">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06500">
                                            <p:txEl>
                                              <p:pRg st="4" end="4"/>
                                            </p:txEl>
                                          </p:spTgt>
                                        </p:tgtEl>
                                        <p:attrNameLst>
                                          <p:attrName>style.visibility</p:attrName>
                                        </p:attrNameLst>
                                      </p:cBhvr>
                                      <p:to>
                                        <p:strVal val="visible"/>
                                      </p:to>
                                    </p:set>
                                    <p:animEffect transition="in" filter="checkerboard(across)">
                                      <p:cBhvr>
                                        <p:cTn id="18" dur="500"/>
                                        <p:tgtEl>
                                          <p:spTgt spid="106500">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06500">
                                            <p:txEl>
                                              <p:pRg st="5" end="5"/>
                                            </p:txEl>
                                          </p:spTgt>
                                        </p:tgtEl>
                                        <p:attrNameLst>
                                          <p:attrName>style.visibility</p:attrName>
                                        </p:attrNameLst>
                                      </p:cBhvr>
                                      <p:to>
                                        <p:strVal val="visible"/>
                                      </p:to>
                                    </p:set>
                                    <p:animEffect transition="in" filter="checkerboard(across)">
                                      <p:cBhvr>
                                        <p:cTn id="21" dur="500"/>
                                        <p:tgtEl>
                                          <p:spTgt spid="1065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5B00C25D-FA0C-274F-AD2D-50FA9897814F}"/>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98F26ED8-BE4A-8344-9A7B-6FE6D5179C2E}" type="slidenum">
              <a:rPr lang="sv-SE" altLang="sv-SE" sz="1000"/>
              <a:pPr>
                <a:spcBef>
                  <a:spcPct val="0"/>
                </a:spcBef>
                <a:buClrTx/>
                <a:buSzTx/>
                <a:buFontTx/>
                <a:buNone/>
              </a:pPr>
              <a:t>4</a:t>
            </a:fld>
            <a:endParaRPr lang="sv-SE" altLang="sv-SE" sz="1000"/>
          </a:p>
        </p:txBody>
      </p:sp>
      <p:sp>
        <p:nvSpPr>
          <p:cNvPr id="20484" name="Platshållare för datum 3">
            <a:extLst>
              <a:ext uri="{FF2B5EF4-FFF2-40B4-BE49-F238E27FC236}">
                <a16:creationId xmlns:a16="http://schemas.microsoft.com/office/drawing/2014/main" id="{9DB5D01B-A353-F845-87AE-026F346AA7E5}"/>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20485" name="Platshållare för bildnummer 5">
            <a:extLst>
              <a:ext uri="{FF2B5EF4-FFF2-40B4-BE49-F238E27FC236}">
                <a16:creationId xmlns:a16="http://schemas.microsoft.com/office/drawing/2014/main" id="{7BB68E31-0443-DD43-BCCC-80064F4ADB9F}"/>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fld id="{8B9781C2-6166-7942-9DED-154B59B9AB38}" type="slidenum">
              <a:rPr lang="sv-SE" altLang="sv-SE" sz="1300">
                <a:latin typeface="Arial" panose="020B0604020202020204" pitchFamily="34" charset="0"/>
              </a:rPr>
              <a:pPr lvl="1" algn="r" eaLnBrk="1" hangingPunct="1">
                <a:spcBef>
                  <a:spcPct val="0"/>
                </a:spcBef>
                <a:buClrTx/>
                <a:buFontTx/>
                <a:buNone/>
              </a:pPr>
              <a:t>4</a:t>
            </a:fld>
            <a:endParaRPr lang="sv-SE" altLang="sv-SE" sz="1300">
              <a:latin typeface="Times New Roman" panose="02020603050405020304" pitchFamily="18" charset="0"/>
            </a:endParaRPr>
          </a:p>
        </p:txBody>
      </p:sp>
      <p:sp>
        <p:nvSpPr>
          <p:cNvPr id="5124" name="Rectangle 4">
            <a:extLst>
              <a:ext uri="{FF2B5EF4-FFF2-40B4-BE49-F238E27FC236}">
                <a16:creationId xmlns:a16="http://schemas.microsoft.com/office/drawing/2014/main" id="{2045D6B2-E860-314E-AB4A-26A5FC1FE4ED}"/>
              </a:ext>
            </a:extLst>
          </p:cNvPr>
          <p:cNvSpPr>
            <a:spLocks noGrp="1" noChangeArrowheads="1"/>
          </p:cNvSpPr>
          <p:nvPr>
            <p:ph type="title" idx="4294967295"/>
          </p:nvPr>
        </p:nvSpPr>
        <p:spPr>
          <a:xfrm>
            <a:off x="684213" y="1113358"/>
            <a:ext cx="3309937" cy="5988050"/>
          </a:xfrm>
        </p:spPr>
        <p:txBody>
          <a:bodyPr lIns="92047" tIns="46022" rIns="92047" bIns="46022" anchorCtr="0"/>
          <a:lstStyle/>
          <a:p>
            <a:pPr eaLnBrk="1" hangingPunct="1">
              <a:defRPr/>
            </a:pPr>
            <a:br>
              <a:rPr lang="sv-SE" b="1" dirty="0">
                <a:latin typeface="Times New Roman" pitchFamily="18" charset="0"/>
              </a:rPr>
            </a:br>
            <a:r>
              <a:rPr lang="sv-SE" b="1" dirty="0">
                <a:latin typeface="Calibri" panose="020F0502020204030204" pitchFamily="34" charset="0"/>
                <a:cs typeface="Calibri" panose="020F0502020204030204" pitchFamily="34" charset="0"/>
              </a:rPr>
              <a:t>Bilsportens organisation</a:t>
            </a:r>
            <a:br>
              <a:rPr lang="sv-SE" b="1" dirty="0">
                <a:latin typeface="Times New Roman" pitchFamily="18" charset="0"/>
              </a:rPr>
            </a:br>
            <a:r>
              <a:rPr lang="sv-SE" sz="1700" dirty="0">
                <a:cs typeface="Times New Roman" pitchFamily="18" charset="0"/>
              </a:rPr>
              <a:t>Svensk Bilsport leds av Svenska </a:t>
            </a:r>
            <a:r>
              <a:rPr lang="sv-SE" sz="1700" dirty="0" err="1">
                <a:cs typeface="Times New Roman" pitchFamily="18" charset="0"/>
              </a:rPr>
              <a:t>Bilsportsförbundet</a:t>
            </a:r>
            <a:r>
              <a:rPr lang="sv-SE" sz="1700" dirty="0">
                <a:cs typeface="Times New Roman" pitchFamily="18" charset="0"/>
              </a:rPr>
              <a:t> (SBF). Bilsportförbundet är ett specialförbund  inom Riksidrottsförbundet. Svenska Bilsportförbundet har sitt kansli i Sollentuna. Sverige är uppdelat i tolv Distrikt, som leder motorsporten regionalt. Inom Förbundet finns över 500 klubbar som arrangerar tävlingar m.m. I någon av dessa klubbar måste du vara medlem i för att kunna vara med och tävla.</a:t>
            </a:r>
            <a:br>
              <a:rPr lang="sv-SE" sz="1700" dirty="0">
                <a:cs typeface="Times New Roman" pitchFamily="18" charset="0"/>
              </a:rPr>
            </a:br>
            <a:br>
              <a:rPr lang="sv-SE" b="1" u="sng" dirty="0">
                <a:latin typeface="Times New Roman" pitchFamily="18" charset="0"/>
              </a:rPr>
            </a:br>
            <a:r>
              <a:rPr lang="sv-SE" dirty="0"/>
              <a:t> </a:t>
            </a:r>
          </a:p>
        </p:txBody>
      </p:sp>
      <p:pic>
        <p:nvPicPr>
          <p:cNvPr id="20487" name="Picture 10" descr="bilsp">
            <a:extLst>
              <a:ext uri="{FF2B5EF4-FFF2-40B4-BE49-F238E27FC236}">
                <a16:creationId xmlns:a16="http://schemas.microsoft.com/office/drawing/2014/main" id="{CBBF06EF-EB2E-7E43-8DFF-5246696A3200}"/>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472211" y="1556791"/>
            <a:ext cx="4022254" cy="4665583"/>
          </a:xfr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3ABD1865-A0FB-F642-A19D-58FD05174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checke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6DA7EA5C-4673-3041-A323-88CFC0B2BBCC}"/>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D2A0C29C-4135-9449-B7D5-C7CA9841AA60}" type="slidenum">
              <a:rPr lang="sv-SE" altLang="sv-SE" sz="1000"/>
              <a:pPr>
                <a:spcBef>
                  <a:spcPct val="0"/>
                </a:spcBef>
                <a:buClrTx/>
                <a:buSzTx/>
                <a:buFontTx/>
                <a:buNone/>
              </a:pPr>
              <a:t>40</a:t>
            </a:fld>
            <a:endParaRPr lang="sv-SE" altLang="sv-SE" sz="1000"/>
          </a:p>
        </p:txBody>
      </p:sp>
      <p:sp>
        <p:nvSpPr>
          <p:cNvPr id="94212" name="Platshållare för datum 3">
            <a:extLst>
              <a:ext uri="{FF2B5EF4-FFF2-40B4-BE49-F238E27FC236}">
                <a16:creationId xmlns:a16="http://schemas.microsoft.com/office/drawing/2014/main" id="{829905B5-F398-0D43-A8E6-12F3416F7F53}"/>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94213" name="Platshållare för bildnummer 5">
            <a:extLst>
              <a:ext uri="{FF2B5EF4-FFF2-40B4-BE49-F238E27FC236}">
                <a16:creationId xmlns:a16="http://schemas.microsoft.com/office/drawing/2014/main" id="{5912A2E8-8289-6A41-A014-2D5B8841BF7C}"/>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4034" name="Rectangle 2">
            <a:extLst>
              <a:ext uri="{FF2B5EF4-FFF2-40B4-BE49-F238E27FC236}">
                <a16:creationId xmlns:a16="http://schemas.microsoft.com/office/drawing/2014/main" id="{9C9C6C56-8BD3-3C4E-B171-0BD96157DFBB}"/>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Tävlingsbestraffningar</a:t>
            </a:r>
          </a:p>
        </p:txBody>
      </p:sp>
      <p:sp>
        <p:nvSpPr>
          <p:cNvPr id="44035" name="Rectangle 3">
            <a:extLst>
              <a:ext uri="{FF2B5EF4-FFF2-40B4-BE49-F238E27FC236}">
                <a16:creationId xmlns:a16="http://schemas.microsoft.com/office/drawing/2014/main" id="{DADD74FE-FD63-2C4B-840F-FB563002B705}"/>
              </a:ext>
            </a:extLst>
          </p:cNvPr>
          <p:cNvSpPr>
            <a:spLocks noGrp="1" noChangeArrowheads="1"/>
          </p:cNvSpPr>
          <p:nvPr>
            <p:ph type="body" idx="4294967295"/>
          </p:nvPr>
        </p:nvSpPr>
        <p:spPr>
          <a:xfrm>
            <a:off x="455613" y="2209055"/>
            <a:ext cx="8232775" cy="3452193"/>
          </a:xfrm>
        </p:spPr>
        <p:txBody>
          <a:bodyPr lIns="182503" tIns="46022" rIns="182503" bIns="46022"/>
          <a:lstStyle/>
          <a:p>
            <a:pPr marL="457200" lvl="1" indent="0" eaLnBrk="1" hangingPunct="1">
              <a:buNone/>
              <a:defRPr/>
            </a:pPr>
            <a:r>
              <a:rPr lang="sv-SE" dirty="0">
                <a:latin typeface="Calibri" panose="020F0502020204030204" pitchFamily="34" charset="0"/>
                <a:cs typeface="Calibri" panose="020F0502020204030204" pitchFamily="34" charset="0"/>
              </a:rPr>
              <a:t>Endast föraren kan </a:t>
            </a:r>
            <a:r>
              <a:rPr lang="sv-SE" dirty="0" err="1">
                <a:latin typeface="Calibri" panose="020F0502020204030204" pitchFamily="34" charset="0"/>
                <a:cs typeface="Calibri" panose="020F0502020204030204" pitchFamily="34" charset="0"/>
              </a:rPr>
              <a:t>tävlingsbestraffas</a:t>
            </a:r>
            <a:r>
              <a:rPr lang="sv-SE" dirty="0">
                <a:latin typeface="Calibri" panose="020F0502020204030204" pitchFamily="34" charset="0"/>
                <a:cs typeface="Calibri" panose="020F0502020204030204" pitchFamily="34" charset="0"/>
              </a:rPr>
              <a:t>.</a:t>
            </a:r>
          </a:p>
          <a:p>
            <a:pPr marL="457200" lvl="1" indent="0" eaLnBrk="1" hangingPunct="1">
              <a:buNone/>
              <a:defRPr/>
            </a:pPr>
            <a:endParaRPr lang="sv-SE" dirty="0">
              <a:latin typeface="Calibri" panose="020F0502020204030204" pitchFamily="34" charset="0"/>
              <a:cs typeface="Calibri" panose="020F0502020204030204" pitchFamily="34" charset="0"/>
            </a:endParaRPr>
          </a:p>
          <a:p>
            <a:pPr eaLnBrk="1" hangingPunct="1">
              <a:defRPr/>
            </a:pPr>
            <a:r>
              <a:rPr lang="sv-SE" sz="2800" dirty="0">
                <a:latin typeface="Calibri" panose="020F0502020204030204" pitchFamily="34" charset="0"/>
                <a:cs typeface="Calibri" panose="020F0502020204030204" pitchFamily="34" charset="0"/>
              </a:rPr>
              <a:t>Vad kan bestraffas?</a:t>
            </a:r>
          </a:p>
          <a:p>
            <a:pPr lvl="1" eaLnBrk="1" hangingPunct="1">
              <a:defRPr/>
            </a:pPr>
            <a:r>
              <a:rPr lang="sv-SE" dirty="0">
                <a:latin typeface="Calibri" panose="020F0502020204030204" pitchFamily="34" charset="0"/>
                <a:cs typeface="Calibri" panose="020F0502020204030204" pitchFamily="34" charset="0"/>
              </a:rPr>
              <a:t>Brott mot tävlingsreglerna.</a:t>
            </a:r>
          </a:p>
          <a:p>
            <a:pPr lvl="1" eaLnBrk="1" hangingPunct="1">
              <a:defRPr/>
            </a:pPr>
            <a:r>
              <a:rPr lang="sv-SE" dirty="0">
                <a:latin typeface="Calibri" panose="020F0502020204030204" pitchFamily="34" charset="0"/>
                <a:cs typeface="Calibri" panose="020F0502020204030204" pitchFamily="34" charset="0"/>
              </a:rPr>
              <a:t>Brott mot säkerhetsföreskrifterna.</a:t>
            </a:r>
          </a:p>
          <a:p>
            <a:pPr lvl="1" eaLnBrk="1" hangingPunct="1">
              <a:defRPr/>
            </a:pPr>
            <a:r>
              <a:rPr lang="sv-SE" dirty="0">
                <a:latin typeface="Calibri" panose="020F0502020204030204" pitchFamily="34" charset="0"/>
                <a:cs typeface="Calibri" panose="020F0502020204030204" pitchFamily="34" charset="0"/>
              </a:rPr>
              <a:t>Osportsligt uppträdande.</a:t>
            </a:r>
          </a:p>
          <a:p>
            <a:pPr lvl="1" eaLnBrk="1" hangingPunct="1">
              <a:defRPr/>
            </a:pPr>
            <a:r>
              <a:rPr lang="sv-SE" dirty="0">
                <a:latin typeface="Calibri" panose="020F0502020204030204" pitchFamily="34" charset="0"/>
                <a:cs typeface="Calibri" panose="020F0502020204030204" pitchFamily="34" charset="0"/>
              </a:rPr>
              <a:t>Brott mot miljöreglerna.</a:t>
            </a:r>
          </a:p>
        </p:txBody>
      </p:sp>
      <p:pic>
        <p:nvPicPr>
          <p:cNvPr id="10" name="Bildobjekt 9">
            <a:extLst>
              <a:ext uri="{FF2B5EF4-FFF2-40B4-BE49-F238E27FC236}">
                <a16:creationId xmlns:a16="http://schemas.microsoft.com/office/drawing/2014/main" id="{3EB1C30E-943C-AC42-A322-A704CF029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 calcmode="lin" valueType="num">
                                      <p:cBhvr additive="base">
                                        <p:cTn id="19"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5">
                                            <p:txEl>
                                              <p:pRg st="4" end="4"/>
                                            </p:txEl>
                                          </p:spTgt>
                                        </p:tgtEl>
                                        <p:attrNameLst>
                                          <p:attrName>style.visibility</p:attrName>
                                        </p:attrNameLst>
                                      </p:cBhvr>
                                      <p:to>
                                        <p:strVal val="visible"/>
                                      </p:to>
                                    </p:set>
                                    <p:anim calcmode="lin" valueType="num">
                                      <p:cBhvr additive="base">
                                        <p:cTn id="25"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035">
                                            <p:txEl>
                                              <p:pRg st="5" end="5"/>
                                            </p:txEl>
                                          </p:spTgt>
                                        </p:tgtEl>
                                        <p:attrNameLst>
                                          <p:attrName>style.visibility</p:attrName>
                                        </p:attrNameLst>
                                      </p:cBhvr>
                                      <p:to>
                                        <p:strVal val="visible"/>
                                      </p:to>
                                    </p:set>
                                    <p:anim calcmode="lin" valueType="num">
                                      <p:cBhvr additive="base">
                                        <p:cTn id="31" dur="500" fill="hold"/>
                                        <p:tgtEl>
                                          <p:spTgt spid="4403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0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035">
                                            <p:txEl>
                                              <p:pRg st="6" end="6"/>
                                            </p:txEl>
                                          </p:spTgt>
                                        </p:tgtEl>
                                        <p:attrNameLst>
                                          <p:attrName>style.visibility</p:attrName>
                                        </p:attrNameLst>
                                      </p:cBhvr>
                                      <p:to>
                                        <p:strVal val="visible"/>
                                      </p:to>
                                    </p:set>
                                    <p:anim calcmode="lin" valueType="num">
                                      <p:cBhvr additive="base">
                                        <p:cTn id="37" dur="500" fill="hold"/>
                                        <p:tgtEl>
                                          <p:spTgt spid="4403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0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408689B5-8002-2145-98C4-C9396F2357C8}"/>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6EDD7835-10F1-4946-9524-AF93E7217418}" type="slidenum">
              <a:rPr lang="sv-SE" altLang="sv-SE" sz="1000"/>
              <a:pPr>
                <a:spcBef>
                  <a:spcPct val="0"/>
                </a:spcBef>
                <a:buClrTx/>
                <a:buSzTx/>
                <a:buFontTx/>
                <a:buNone/>
              </a:pPr>
              <a:t>41</a:t>
            </a:fld>
            <a:endParaRPr lang="sv-SE" altLang="sv-SE" sz="1000"/>
          </a:p>
        </p:txBody>
      </p:sp>
      <p:sp>
        <p:nvSpPr>
          <p:cNvPr id="96260" name="Platshållare för datum 3">
            <a:extLst>
              <a:ext uri="{FF2B5EF4-FFF2-40B4-BE49-F238E27FC236}">
                <a16:creationId xmlns:a16="http://schemas.microsoft.com/office/drawing/2014/main" id="{7349713D-34DE-4941-99C1-245DBE891FA0}"/>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96261" name="Platshållare för bildnummer 5">
            <a:extLst>
              <a:ext uri="{FF2B5EF4-FFF2-40B4-BE49-F238E27FC236}">
                <a16:creationId xmlns:a16="http://schemas.microsoft.com/office/drawing/2014/main" id="{1EFA6796-518A-9949-922C-A1D0D951DA13}"/>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7522" name="Rectangle 2">
            <a:extLst>
              <a:ext uri="{FF2B5EF4-FFF2-40B4-BE49-F238E27FC236}">
                <a16:creationId xmlns:a16="http://schemas.microsoft.com/office/drawing/2014/main" id="{2B855475-78B2-634E-AC87-CFB27E8D2D0B}"/>
              </a:ext>
            </a:extLst>
          </p:cNvPr>
          <p:cNvSpPr>
            <a:spLocks noGrp="1" noChangeArrowheads="1"/>
          </p:cNvSpPr>
          <p:nvPr>
            <p:ph type="title" idx="4294967295"/>
          </p:nvPr>
        </p:nvSpPr>
        <p:spPr>
          <a:xfrm>
            <a:off x="455613" y="836712"/>
            <a:ext cx="8232775" cy="1138238"/>
          </a:xfrm>
        </p:spPr>
        <p:txBody>
          <a:bodyPr lIns="92047" tIns="46022" rIns="92047" bIns="46022" anchorCtr="0"/>
          <a:lstStyle/>
          <a:p>
            <a:pPr eaLnBrk="1" hangingPunct="1">
              <a:defRPr/>
            </a:pPr>
            <a:r>
              <a:rPr lang="sv-SE" dirty="0">
                <a:latin typeface="Calibri" panose="020F0502020204030204" pitchFamily="34" charset="0"/>
                <a:cs typeface="Calibri" panose="020F0502020204030204" pitchFamily="34" charset="0"/>
              </a:rPr>
              <a:t>Tävlingsbestraffningar</a:t>
            </a:r>
          </a:p>
        </p:txBody>
      </p:sp>
      <p:sp>
        <p:nvSpPr>
          <p:cNvPr id="107523" name="Rectangle 3">
            <a:extLst>
              <a:ext uri="{FF2B5EF4-FFF2-40B4-BE49-F238E27FC236}">
                <a16:creationId xmlns:a16="http://schemas.microsoft.com/office/drawing/2014/main" id="{4068C6E9-4BF3-E742-8890-BC3C4707DC2F}"/>
              </a:ext>
            </a:extLst>
          </p:cNvPr>
          <p:cNvSpPr>
            <a:spLocks noGrp="1" noChangeArrowheads="1"/>
          </p:cNvSpPr>
          <p:nvPr>
            <p:ph type="body" idx="4294967295"/>
          </p:nvPr>
        </p:nvSpPr>
        <p:spPr>
          <a:xfrm>
            <a:off x="1103685" y="2132856"/>
            <a:ext cx="7212731" cy="4086126"/>
          </a:xfrm>
        </p:spPr>
        <p:txBody>
          <a:bodyPr lIns="182503" tIns="46022" rIns="182503" bIns="46022"/>
          <a:lstStyle/>
          <a:p>
            <a:pPr eaLnBrk="1" hangingPunct="1">
              <a:defRPr/>
            </a:pPr>
            <a:r>
              <a:rPr lang="sv-SE" sz="2700" dirty="0">
                <a:latin typeface="Calibri" panose="020F0502020204030204" pitchFamily="34" charset="0"/>
                <a:cs typeface="Calibri" panose="020F0502020204030204" pitchFamily="34" charset="0"/>
              </a:rPr>
              <a:t>Vad blir straffet?</a:t>
            </a:r>
          </a:p>
          <a:p>
            <a:pPr lvl="1" eaLnBrk="1" hangingPunct="1">
              <a:defRPr/>
            </a:pPr>
            <a:r>
              <a:rPr lang="sv-SE" sz="2700" dirty="0">
                <a:latin typeface="Calibri" panose="020F0502020204030204" pitchFamily="34" charset="0"/>
                <a:cs typeface="Calibri" panose="020F0502020204030204" pitchFamily="34" charset="0"/>
              </a:rPr>
              <a:t>Varning.</a:t>
            </a:r>
          </a:p>
          <a:p>
            <a:pPr lvl="1" eaLnBrk="1" hangingPunct="1">
              <a:defRPr/>
            </a:pPr>
            <a:r>
              <a:rPr lang="sv-SE" sz="2700" dirty="0">
                <a:latin typeface="Calibri" panose="020F0502020204030204" pitchFamily="34" charset="0"/>
                <a:cs typeface="Calibri" panose="020F0502020204030204" pitchFamily="34" charset="0"/>
              </a:rPr>
              <a:t>Tidstillägg.</a:t>
            </a:r>
          </a:p>
          <a:p>
            <a:pPr lvl="1" eaLnBrk="1" hangingPunct="1">
              <a:defRPr/>
            </a:pPr>
            <a:r>
              <a:rPr lang="sv-SE" sz="2700" dirty="0">
                <a:latin typeface="Calibri" panose="020F0502020204030204" pitchFamily="34" charset="0"/>
                <a:cs typeface="Calibri" panose="020F0502020204030204" pitchFamily="34" charset="0"/>
              </a:rPr>
              <a:t>Diskvalifikation (uteslutning ur tävling).</a:t>
            </a:r>
          </a:p>
          <a:p>
            <a:pPr lvl="1" eaLnBrk="1" hangingPunct="1">
              <a:defRPr/>
            </a:pPr>
            <a:r>
              <a:rPr lang="sv-SE" sz="2700" dirty="0" err="1">
                <a:latin typeface="Calibri" panose="020F0502020204030204" pitchFamily="34" charset="0"/>
                <a:cs typeface="Calibri" panose="020F0502020204030204" pitchFamily="34" charset="0"/>
              </a:rPr>
              <a:t>Tävlingsböter</a:t>
            </a:r>
            <a:r>
              <a:rPr lang="sv-SE" sz="2700" dirty="0">
                <a:latin typeface="Calibri" panose="020F0502020204030204" pitchFamily="34" charset="0"/>
                <a:cs typeface="Calibri" panose="020F0502020204030204" pitchFamily="34" charset="0"/>
              </a:rPr>
              <a:t>.</a:t>
            </a:r>
          </a:p>
          <a:p>
            <a:pPr lvl="1" eaLnBrk="1" hangingPunct="1">
              <a:defRPr/>
            </a:pPr>
            <a:endParaRPr lang="sv-SE" sz="2700" dirty="0">
              <a:latin typeface="Calibri" panose="020F0502020204030204" pitchFamily="34" charset="0"/>
              <a:cs typeface="Calibri" panose="020F0502020204030204" pitchFamily="34" charset="0"/>
            </a:endParaRPr>
          </a:p>
          <a:p>
            <a:pPr eaLnBrk="1" hangingPunct="1">
              <a:defRPr/>
            </a:pPr>
            <a:r>
              <a:rPr lang="sv-SE" sz="2700" dirty="0">
                <a:latin typeface="Calibri" panose="020F0502020204030204" pitchFamily="34" charset="0"/>
                <a:cs typeface="Calibri" panose="020F0502020204030204" pitchFamily="34" charset="0"/>
              </a:rPr>
              <a:t>Tävlingsledare eller Racecontroler </a:t>
            </a:r>
            <a:br>
              <a:rPr lang="sv-SE" sz="2700" dirty="0">
                <a:latin typeface="Calibri" panose="020F0502020204030204" pitchFamily="34" charset="0"/>
                <a:cs typeface="Calibri" panose="020F0502020204030204" pitchFamily="34" charset="0"/>
              </a:rPr>
            </a:br>
            <a:r>
              <a:rPr lang="sv-SE" sz="2700" dirty="0">
                <a:latin typeface="Calibri" panose="020F0502020204030204" pitchFamily="34" charset="0"/>
                <a:cs typeface="Calibri" panose="020F0502020204030204" pitchFamily="34" charset="0"/>
              </a:rPr>
              <a:t>(bitr. tävlingsledare) delar ut bestraffningar.</a:t>
            </a:r>
          </a:p>
        </p:txBody>
      </p:sp>
      <p:pic>
        <p:nvPicPr>
          <p:cNvPr id="10" name="Bildobjekt 9">
            <a:extLst>
              <a:ext uri="{FF2B5EF4-FFF2-40B4-BE49-F238E27FC236}">
                <a16:creationId xmlns:a16="http://schemas.microsoft.com/office/drawing/2014/main" id="{D6BFD822-E236-4745-ABD2-5E1AC3BA2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50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additive="base">
                                        <p:cTn id="13" dur="5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5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7523">
                                            <p:txEl>
                                              <p:pRg st="2" end="2"/>
                                            </p:txEl>
                                          </p:spTgt>
                                        </p:tgtEl>
                                        <p:attrNameLst>
                                          <p:attrName>style.visibility</p:attrName>
                                        </p:attrNameLst>
                                      </p:cBhvr>
                                      <p:to>
                                        <p:strVal val="visible"/>
                                      </p:to>
                                    </p:set>
                                    <p:anim calcmode="lin" valueType="num">
                                      <p:cBhvr additive="base">
                                        <p:cTn id="19"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7523">
                                            <p:txEl>
                                              <p:pRg st="3" end="3"/>
                                            </p:txEl>
                                          </p:spTgt>
                                        </p:tgtEl>
                                        <p:attrNameLst>
                                          <p:attrName>style.visibility</p:attrName>
                                        </p:attrNameLst>
                                      </p:cBhvr>
                                      <p:to>
                                        <p:strVal val="visible"/>
                                      </p:to>
                                    </p:set>
                                    <p:anim calcmode="lin" valueType="num">
                                      <p:cBhvr additive="base">
                                        <p:cTn id="25" dur="5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5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7523">
                                            <p:txEl>
                                              <p:pRg st="4" end="4"/>
                                            </p:txEl>
                                          </p:spTgt>
                                        </p:tgtEl>
                                        <p:attrNameLst>
                                          <p:attrName>style.visibility</p:attrName>
                                        </p:attrNameLst>
                                      </p:cBhvr>
                                      <p:to>
                                        <p:strVal val="visible"/>
                                      </p:to>
                                    </p:set>
                                    <p:anim calcmode="lin" valueType="num">
                                      <p:cBhvr additive="base">
                                        <p:cTn id="31" dur="5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75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7523">
                                            <p:txEl>
                                              <p:pRg st="6" end="6"/>
                                            </p:txEl>
                                          </p:spTgt>
                                        </p:tgtEl>
                                        <p:attrNameLst>
                                          <p:attrName>style.visibility</p:attrName>
                                        </p:attrNameLst>
                                      </p:cBhvr>
                                      <p:to>
                                        <p:strVal val="visible"/>
                                      </p:to>
                                    </p:set>
                                    <p:anim calcmode="lin" valueType="num">
                                      <p:cBhvr additive="base">
                                        <p:cTn id="37" dur="500" fill="hold"/>
                                        <p:tgtEl>
                                          <p:spTgt spid="1075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5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8B12FFD7-AEA3-BA4B-8C10-6301DB959269}"/>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569FDBD6-C3A9-DE42-A55A-2F742C1292C4}" type="slidenum">
              <a:rPr lang="sv-SE" altLang="sv-SE" sz="1000"/>
              <a:pPr>
                <a:spcBef>
                  <a:spcPct val="0"/>
                </a:spcBef>
                <a:buClrTx/>
                <a:buSzTx/>
                <a:buFontTx/>
                <a:buNone/>
              </a:pPr>
              <a:t>42</a:t>
            </a:fld>
            <a:endParaRPr lang="sv-SE" altLang="sv-SE" sz="1000"/>
          </a:p>
        </p:txBody>
      </p:sp>
      <p:sp>
        <p:nvSpPr>
          <p:cNvPr id="98308" name="Platshållare för datum 3">
            <a:extLst>
              <a:ext uri="{FF2B5EF4-FFF2-40B4-BE49-F238E27FC236}">
                <a16:creationId xmlns:a16="http://schemas.microsoft.com/office/drawing/2014/main" id="{201B0754-6013-D440-8FAD-B394A5BEEFB5}"/>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98309" name="Platshållare för bildnummer 5">
            <a:extLst>
              <a:ext uri="{FF2B5EF4-FFF2-40B4-BE49-F238E27FC236}">
                <a16:creationId xmlns:a16="http://schemas.microsoft.com/office/drawing/2014/main" id="{F5B0B531-7124-AF45-9BD1-E2ED7BDD7A62}"/>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7522" name="Rectangle 2">
            <a:extLst>
              <a:ext uri="{FF2B5EF4-FFF2-40B4-BE49-F238E27FC236}">
                <a16:creationId xmlns:a16="http://schemas.microsoft.com/office/drawing/2014/main" id="{C67878A7-6DBB-344E-A204-B69DF9244598}"/>
              </a:ext>
            </a:extLst>
          </p:cNvPr>
          <p:cNvSpPr>
            <a:spLocks noGrp="1" noChangeArrowheads="1"/>
          </p:cNvSpPr>
          <p:nvPr>
            <p:ph type="title" idx="4294967295"/>
          </p:nvPr>
        </p:nvSpPr>
        <p:spPr>
          <a:xfrm>
            <a:off x="455613" y="77859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Förbundsbestraffningar</a:t>
            </a:r>
          </a:p>
        </p:txBody>
      </p:sp>
      <p:sp>
        <p:nvSpPr>
          <p:cNvPr id="107523" name="Rectangle 3">
            <a:extLst>
              <a:ext uri="{FF2B5EF4-FFF2-40B4-BE49-F238E27FC236}">
                <a16:creationId xmlns:a16="http://schemas.microsoft.com/office/drawing/2014/main" id="{0CFD2284-3423-4E40-83A2-727ED2706B64}"/>
              </a:ext>
            </a:extLst>
          </p:cNvPr>
          <p:cNvSpPr>
            <a:spLocks noGrp="1" noChangeArrowheads="1"/>
          </p:cNvSpPr>
          <p:nvPr>
            <p:ph type="body" idx="4294967295"/>
          </p:nvPr>
        </p:nvSpPr>
        <p:spPr>
          <a:xfrm>
            <a:off x="455613" y="1921023"/>
            <a:ext cx="8232775" cy="4532313"/>
          </a:xfrm>
        </p:spPr>
        <p:txBody>
          <a:bodyPr lIns="182503" tIns="46022" rIns="182503" bIns="46022"/>
          <a:lstStyle/>
          <a:p>
            <a:pPr algn="ctr" eaLnBrk="1" hangingPunct="1">
              <a:lnSpc>
                <a:spcPct val="80000"/>
              </a:lnSpc>
              <a:buFont typeface="Wingdings" pitchFamily="2" charset="2"/>
              <a:buNone/>
              <a:defRPr/>
            </a:pPr>
            <a:r>
              <a:rPr lang="sv-SE" sz="2400" b="1" dirty="0">
                <a:solidFill>
                  <a:srgbClr val="CC0000"/>
                </a:solidFill>
              </a:rPr>
              <a:t>RF 14 BESTRAFFNINGSÄRENDEN</a:t>
            </a:r>
          </a:p>
          <a:p>
            <a:pPr eaLnBrk="1" hangingPunct="1">
              <a:lnSpc>
                <a:spcPct val="80000"/>
              </a:lnSpc>
              <a:defRPr/>
            </a:pPr>
            <a:endParaRPr lang="sv-SE" sz="2400" b="1" dirty="0">
              <a:solidFill>
                <a:srgbClr val="CC0000"/>
              </a:solidFill>
            </a:endParaRPr>
          </a:p>
          <a:p>
            <a:pPr algn="ctr" eaLnBrk="1" hangingPunct="1">
              <a:lnSpc>
                <a:spcPct val="80000"/>
              </a:lnSpc>
              <a:buFont typeface="Wingdings" pitchFamily="2" charset="2"/>
              <a:buNone/>
              <a:defRPr/>
            </a:pPr>
            <a:r>
              <a:rPr lang="sv-SE" u="sng" dirty="0">
                <a:latin typeface="Calibri" panose="020F0502020204030204" pitchFamily="34" charset="0"/>
                <a:cs typeface="Calibri" panose="020F0502020204030204" pitchFamily="34" charset="0"/>
              </a:rPr>
              <a:t>Omfattning</a:t>
            </a:r>
            <a:r>
              <a:rPr lang="sv-SE" dirty="0">
                <a:latin typeface="Calibri" panose="020F0502020204030204" pitchFamily="34" charset="0"/>
                <a:cs typeface="Calibri" panose="020F0502020204030204" pitchFamily="34" charset="0"/>
              </a:rPr>
              <a:t> </a:t>
            </a:r>
          </a:p>
          <a:p>
            <a:pPr marL="0" indent="0" eaLnBrk="1" hangingPunct="1">
              <a:lnSpc>
                <a:spcPct val="80000"/>
              </a:lnSpc>
              <a:buNone/>
              <a:defRPr/>
            </a:pPr>
            <a:endParaRPr lang="sv-SE" dirty="0">
              <a:latin typeface="Calibri" panose="020F0502020204030204" pitchFamily="34" charset="0"/>
              <a:cs typeface="Calibri" panose="020F0502020204030204" pitchFamily="34" charset="0"/>
            </a:endParaRPr>
          </a:p>
          <a:p>
            <a:pPr eaLnBrk="1" hangingPunct="1">
              <a:lnSpc>
                <a:spcPct val="80000"/>
              </a:lnSpc>
              <a:defRPr/>
            </a:pPr>
            <a:r>
              <a:rPr lang="sv-SE" dirty="0">
                <a:latin typeface="Calibri" panose="020F0502020204030204" pitchFamily="34" charset="0"/>
                <a:cs typeface="Calibri" panose="020F0502020204030204" pitchFamily="34" charset="0"/>
              </a:rPr>
              <a:t>Enskild medlem inom RF. </a:t>
            </a:r>
          </a:p>
          <a:p>
            <a:pPr eaLnBrk="1" hangingPunct="1">
              <a:lnSpc>
                <a:spcPct val="80000"/>
              </a:lnSpc>
              <a:defRPr/>
            </a:pPr>
            <a:r>
              <a:rPr lang="sv-SE" dirty="0">
                <a:latin typeface="Calibri" panose="020F0502020204030204" pitchFamily="34" charset="0"/>
                <a:cs typeface="Calibri" panose="020F0502020204030204" pitchFamily="34" charset="0"/>
              </a:rPr>
              <a:t>Funktionär. </a:t>
            </a:r>
          </a:p>
          <a:p>
            <a:pPr eaLnBrk="1" hangingPunct="1">
              <a:lnSpc>
                <a:spcPct val="80000"/>
              </a:lnSpc>
              <a:defRPr/>
            </a:pPr>
            <a:r>
              <a:rPr lang="sv-SE" dirty="0">
                <a:latin typeface="Calibri" panose="020F0502020204030204" pitchFamily="34" charset="0"/>
                <a:cs typeface="Calibri" panose="020F0502020204030204" pitchFamily="34" charset="0"/>
              </a:rPr>
              <a:t>Annan som biträder tävlande oavsett medlemskap.</a:t>
            </a:r>
          </a:p>
          <a:p>
            <a:pPr lvl="1" eaLnBrk="1" hangingPunct="1">
              <a:lnSpc>
                <a:spcPct val="90000"/>
              </a:lnSpc>
              <a:defRPr/>
            </a:pPr>
            <a:endParaRPr lang="sv-SE" sz="2500" dirty="0"/>
          </a:p>
        </p:txBody>
      </p:sp>
      <p:pic>
        <p:nvPicPr>
          <p:cNvPr id="10" name="Bildobjekt 9">
            <a:extLst>
              <a:ext uri="{FF2B5EF4-FFF2-40B4-BE49-F238E27FC236}">
                <a16:creationId xmlns:a16="http://schemas.microsoft.com/office/drawing/2014/main" id="{BE412CC8-5401-2C48-A382-E8CBAB54B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50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500"/>
                                  </p:stCondLst>
                                  <p:childTnLst>
                                    <p:set>
                                      <p:cBhvr>
                                        <p:cTn id="11" dur="1" fill="hold">
                                          <p:stCondLst>
                                            <p:cond delay="0"/>
                                          </p:stCondLst>
                                        </p:cTn>
                                        <p:tgtEl>
                                          <p:spTgt spid="107523">
                                            <p:txEl>
                                              <p:pRg st="2" end="2"/>
                                            </p:txEl>
                                          </p:spTgt>
                                        </p:tgtEl>
                                        <p:attrNameLst>
                                          <p:attrName>style.visibility</p:attrName>
                                        </p:attrNameLst>
                                      </p:cBhvr>
                                      <p:to>
                                        <p:strVal val="visible"/>
                                      </p:to>
                                    </p:set>
                                    <p:anim calcmode="lin" valueType="num">
                                      <p:cBhvr additive="base">
                                        <p:cTn id="12"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500"/>
                                  </p:stCondLst>
                                  <p:childTnLst>
                                    <p:set>
                                      <p:cBhvr>
                                        <p:cTn id="16" dur="1" fill="hold">
                                          <p:stCondLst>
                                            <p:cond delay="0"/>
                                          </p:stCondLst>
                                        </p:cTn>
                                        <p:tgtEl>
                                          <p:spTgt spid="107523">
                                            <p:txEl>
                                              <p:pRg st="4" end="4"/>
                                            </p:txEl>
                                          </p:spTgt>
                                        </p:tgtEl>
                                        <p:attrNameLst>
                                          <p:attrName>style.visibility</p:attrName>
                                        </p:attrNameLst>
                                      </p:cBhvr>
                                      <p:to>
                                        <p:strVal val="visible"/>
                                      </p:to>
                                    </p:set>
                                    <p:anim calcmode="lin" valueType="num">
                                      <p:cBhvr additive="base">
                                        <p:cTn id="17" dur="5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7523">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2" presetClass="entr" presetSubtype="4" fill="hold" nodeType="afterEffect">
                                  <p:stCondLst>
                                    <p:cond delay="500"/>
                                  </p:stCondLst>
                                  <p:childTnLst>
                                    <p:set>
                                      <p:cBhvr>
                                        <p:cTn id="21" dur="1" fill="hold">
                                          <p:stCondLst>
                                            <p:cond delay="0"/>
                                          </p:stCondLst>
                                        </p:cTn>
                                        <p:tgtEl>
                                          <p:spTgt spid="107523">
                                            <p:txEl>
                                              <p:pRg st="5" end="5"/>
                                            </p:txEl>
                                          </p:spTgt>
                                        </p:tgtEl>
                                        <p:attrNameLst>
                                          <p:attrName>style.visibility</p:attrName>
                                        </p:attrNameLst>
                                      </p:cBhvr>
                                      <p:to>
                                        <p:strVal val="visible"/>
                                      </p:to>
                                    </p:set>
                                    <p:anim calcmode="lin" valueType="num">
                                      <p:cBhvr additive="base">
                                        <p:cTn id="22" dur="500" fill="hold"/>
                                        <p:tgtEl>
                                          <p:spTgt spid="10752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7523">
                                            <p:txEl>
                                              <p:pRg st="5" end="5"/>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2" presetClass="entr" presetSubtype="4" fill="hold" nodeType="afterEffect">
                                  <p:stCondLst>
                                    <p:cond delay="500"/>
                                  </p:stCondLst>
                                  <p:childTnLst>
                                    <p:set>
                                      <p:cBhvr>
                                        <p:cTn id="26" dur="1" fill="hold">
                                          <p:stCondLst>
                                            <p:cond delay="0"/>
                                          </p:stCondLst>
                                        </p:cTn>
                                        <p:tgtEl>
                                          <p:spTgt spid="107523">
                                            <p:txEl>
                                              <p:pRg st="6" end="6"/>
                                            </p:txEl>
                                          </p:spTgt>
                                        </p:tgtEl>
                                        <p:attrNameLst>
                                          <p:attrName>style.visibility</p:attrName>
                                        </p:attrNameLst>
                                      </p:cBhvr>
                                      <p:to>
                                        <p:strVal val="visible"/>
                                      </p:to>
                                    </p:set>
                                    <p:anim calcmode="lin" valueType="num">
                                      <p:cBhvr additive="base">
                                        <p:cTn id="27" dur="500" fill="hold"/>
                                        <p:tgtEl>
                                          <p:spTgt spid="10752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2ACFE19A-B143-6C4A-8CA6-86BFF4FB8719}"/>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581452BB-1E23-9241-978F-603CE247BA85}" type="slidenum">
              <a:rPr lang="sv-SE" altLang="sv-SE" sz="1000"/>
              <a:pPr>
                <a:spcBef>
                  <a:spcPct val="0"/>
                </a:spcBef>
                <a:buClrTx/>
                <a:buSzTx/>
                <a:buFontTx/>
                <a:buNone/>
              </a:pPr>
              <a:t>43</a:t>
            </a:fld>
            <a:endParaRPr lang="sv-SE" altLang="sv-SE" sz="1000"/>
          </a:p>
        </p:txBody>
      </p:sp>
      <p:sp>
        <p:nvSpPr>
          <p:cNvPr id="100356" name="Platshållare för datum 3">
            <a:extLst>
              <a:ext uri="{FF2B5EF4-FFF2-40B4-BE49-F238E27FC236}">
                <a16:creationId xmlns:a16="http://schemas.microsoft.com/office/drawing/2014/main" id="{21918F9E-9C33-8C46-8781-332231ADB0B6}"/>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00357" name="Platshållare för bildnummer 5">
            <a:extLst>
              <a:ext uri="{FF2B5EF4-FFF2-40B4-BE49-F238E27FC236}">
                <a16:creationId xmlns:a16="http://schemas.microsoft.com/office/drawing/2014/main" id="{FD275B40-C479-5740-A016-2D2F3EA2AD4A}"/>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7522" name="Rectangle 2">
            <a:extLst>
              <a:ext uri="{FF2B5EF4-FFF2-40B4-BE49-F238E27FC236}">
                <a16:creationId xmlns:a16="http://schemas.microsoft.com/office/drawing/2014/main" id="{9ECF2426-7673-844C-A739-D0A8DFF5F466}"/>
              </a:ext>
            </a:extLst>
          </p:cNvPr>
          <p:cNvSpPr>
            <a:spLocks noGrp="1" noChangeArrowheads="1"/>
          </p:cNvSpPr>
          <p:nvPr>
            <p:ph type="title" idx="4294967295"/>
          </p:nvPr>
        </p:nvSpPr>
        <p:spPr>
          <a:xfrm>
            <a:off x="455613" y="77859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Förbundsbestraffningar</a:t>
            </a:r>
          </a:p>
        </p:txBody>
      </p:sp>
      <p:sp>
        <p:nvSpPr>
          <p:cNvPr id="107523" name="Rectangle 3">
            <a:extLst>
              <a:ext uri="{FF2B5EF4-FFF2-40B4-BE49-F238E27FC236}">
                <a16:creationId xmlns:a16="http://schemas.microsoft.com/office/drawing/2014/main" id="{598C87D4-9D5B-AB48-9CA2-7200091F035D}"/>
              </a:ext>
            </a:extLst>
          </p:cNvPr>
          <p:cNvSpPr>
            <a:spLocks noGrp="1" noChangeArrowheads="1"/>
          </p:cNvSpPr>
          <p:nvPr>
            <p:ph type="body" idx="4294967295"/>
          </p:nvPr>
        </p:nvSpPr>
        <p:spPr>
          <a:xfrm>
            <a:off x="684213" y="1698649"/>
            <a:ext cx="7770812" cy="5002189"/>
          </a:xfrm>
        </p:spPr>
        <p:txBody>
          <a:bodyPr lIns="182503" tIns="46022" rIns="182503" bIns="46022"/>
          <a:lstStyle/>
          <a:p>
            <a:pPr eaLnBrk="1" hangingPunct="1">
              <a:lnSpc>
                <a:spcPct val="70000"/>
              </a:lnSpc>
              <a:buFont typeface="Wingdings" pitchFamily="2" charset="2"/>
              <a:buNone/>
              <a:defRPr/>
            </a:pPr>
            <a:r>
              <a:rPr lang="sv-SE" sz="2400" dirty="0">
                <a:solidFill>
                  <a:srgbClr val="CC0000"/>
                </a:solidFill>
                <a:latin typeface="Calibri" panose="020F0502020204030204" pitchFamily="34" charset="0"/>
                <a:cs typeface="Calibri" panose="020F0502020204030204" pitchFamily="34" charset="0"/>
              </a:rPr>
              <a:t>RF 14 Förseelser</a:t>
            </a:r>
          </a:p>
          <a:p>
            <a:pPr eaLnBrk="1" hangingPunct="1">
              <a:lnSpc>
                <a:spcPct val="70000"/>
              </a:lnSpc>
              <a:defRPr/>
            </a:pPr>
            <a:r>
              <a:rPr lang="sv-SE" sz="2400" dirty="0">
                <a:latin typeface="Calibri" panose="020F0502020204030204" pitchFamily="34" charset="0"/>
                <a:cs typeface="Calibri" panose="020F0502020204030204" pitchFamily="34" charset="0"/>
              </a:rPr>
              <a:t> Anmält sig, men inte kommer. </a:t>
            </a:r>
          </a:p>
          <a:p>
            <a:pPr eaLnBrk="1" hangingPunct="1">
              <a:lnSpc>
                <a:spcPct val="70000"/>
              </a:lnSpc>
              <a:defRPr/>
            </a:pPr>
            <a:r>
              <a:rPr lang="sv-SE" sz="2400" dirty="0">
                <a:latin typeface="Calibri" panose="020F0502020204030204" pitchFamily="34" charset="0"/>
                <a:cs typeface="Calibri" panose="020F0502020204030204" pitchFamily="34" charset="0"/>
              </a:rPr>
              <a:t> Annonserat om deltagare felaktigt.</a:t>
            </a:r>
          </a:p>
          <a:p>
            <a:pPr eaLnBrk="1" hangingPunct="1">
              <a:lnSpc>
                <a:spcPct val="70000"/>
              </a:lnSpc>
              <a:defRPr/>
            </a:pPr>
            <a:r>
              <a:rPr lang="sv-SE" sz="2400" dirty="0">
                <a:latin typeface="Calibri" panose="020F0502020204030204" pitchFamily="34" charset="0"/>
                <a:cs typeface="Calibri" panose="020F0502020204030204" pitchFamily="34" charset="0"/>
              </a:rPr>
              <a:t> Avstängd, men ändå deltar.</a:t>
            </a:r>
          </a:p>
          <a:p>
            <a:pPr eaLnBrk="1" hangingPunct="1">
              <a:lnSpc>
                <a:spcPct val="70000"/>
              </a:lnSpc>
              <a:defRPr/>
            </a:pPr>
            <a:r>
              <a:rPr lang="sv-SE" sz="2400" dirty="0">
                <a:latin typeface="Calibri" panose="020F0502020204030204" pitchFamily="34" charset="0"/>
                <a:cs typeface="Calibri" panose="020F0502020204030204" pitchFamily="34" charset="0"/>
              </a:rPr>
              <a:t> Tillåter deltagande trots avstängning.</a:t>
            </a:r>
          </a:p>
          <a:p>
            <a:pPr eaLnBrk="1" hangingPunct="1">
              <a:lnSpc>
                <a:spcPct val="70000"/>
              </a:lnSpc>
              <a:defRPr/>
            </a:pPr>
            <a:r>
              <a:rPr lang="sv-SE" sz="2400" dirty="0">
                <a:latin typeface="Calibri" panose="020F0502020204030204" pitchFamily="34" charset="0"/>
                <a:cs typeface="Calibri" panose="020F0502020204030204" pitchFamily="34" charset="0"/>
              </a:rPr>
              <a:t> Uppträder otillbörligt.</a:t>
            </a:r>
          </a:p>
          <a:p>
            <a:pPr eaLnBrk="1" hangingPunct="1">
              <a:lnSpc>
                <a:spcPct val="70000"/>
              </a:lnSpc>
              <a:defRPr/>
            </a:pPr>
            <a:r>
              <a:rPr lang="sv-SE" sz="2400" dirty="0">
                <a:latin typeface="Calibri" panose="020F0502020204030204" pitchFamily="34" charset="0"/>
                <a:cs typeface="Calibri" panose="020F0502020204030204" pitchFamily="34" charset="0"/>
              </a:rPr>
              <a:t> Våld.</a:t>
            </a:r>
          </a:p>
          <a:p>
            <a:pPr eaLnBrk="1" hangingPunct="1">
              <a:lnSpc>
                <a:spcPct val="70000"/>
              </a:lnSpc>
              <a:defRPr/>
            </a:pPr>
            <a:r>
              <a:rPr lang="sv-SE" sz="2400" dirty="0">
                <a:latin typeface="Calibri" panose="020F0502020204030204" pitchFamily="34" charset="0"/>
                <a:cs typeface="Calibri" panose="020F0502020204030204" pitchFamily="34" charset="0"/>
              </a:rPr>
              <a:t> Osanna uppgifter.</a:t>
            </a:r>
          </a:p>
          <a:p>
            <a:pPr eaLnBrk="1" hangingPunct="1">
              <a:lnSpc>
                <a:spcPct val="70000"/>
              </a:lnSpc>
              <a:defRPr/>
            </a:pPr>
            <a:r>
              <a:rPr lang="sv-SE" sz="2400" dirty="0">
                <a:latin typeface="Calibri" panose="020F0502020204030204" pitchFamily="34" charset="0"/>
                <a:cs typeface="Calibri" panose="020F0502020204030204" pitchFamily="34" charset="0"/>
              </a:rPr>
              <a:t> Falsk anmälan.</a:t>
            </a:r>
          </a:p>
          <a:p>
            <a:pPr eaLnBrk="1" hangingPunct="1">
              <a:lnSpc>
                <a:spcPct val="70000"/>
              </a:lnSpc>
              <a:defRPr/>
            </a:pPr>
            <a:r>
              <a:rPr lang="sv-SE" sz="2400" dirty="0">
                <a:latin typeface="Calibri" panose="020F0502020204030204" pitchFamily="34" charset="0"/>
                <a:cs typeface="Calibri" panose="020F0502020204030204" pitchFamily="34" charset="0"/>
              </a:rPr>
              <a:t> Utbetalt eller fått pengar orätt.</a:t>
            </a:r>
          </a:p>
          <a:p>
            <a:pPr eaLnBrk="1" hangingPunct="1">
              <a:lnSpc>
                <a:spcPct val="70000"/>
              </a:lnSpc>
              <a:defRPr/>
            </a:pPr>
            <a:r>
              <a:rPr lang="sv-SE" sz="2400" dirty="0">
                <a:latin typeface="Calibri" panose="020F0502020204030204" pitchFamily="34" charset="0"/>
                <a:cs typeface="Calibri" panose="020F0502020204030204" pitchFamily="34" charset="0"/>
              </a:rPr>
              <a:t> Otillbörlig förmån.</a:t>
            </a:r>
          </a:p>
          <a:p>
            <a:pPr eaLnBrk="1" hangingPunct="1">
              <a:lnSpc>
                <a:spcPct val="70000"/>
              </a:lnSpc>
              <a:defRPr/>
            </a:pPr>
            <a:r>
              <a:rPr lang="sv-SE" sz="2400" dirty="0">
                <a:latin typeface="Calibri" panose="020F0502020204030204" pitchFamily="34" charset="0"/>
                <a:cs typeface="Calibri" panose="020F0502020204030204" pitchFamily="34" charset="0"/>
              </a:rPr>
              <a:t> Skadat Bilsportens anseende.</a:t>
            </a:r>
          </a:p>
          <a:p>
            <a:pPr eaLnBrk="1" hangingPunct="1">
              <a:lnSpc>
                <a:spcPct val="70000"/>
              </a:lnSpc>
              <a:defRPr/>
            </a:pPr>
            <a:r>
              <a:rPr lang="sv-SE" sz="2400" dirty="0">
                <a:latin typeface="Calibri" panose="020F0502020204030204" pitchFamily="34" charset="0"/>
                <a:cs typeface="Calibri" panose="020F0502020204030204" pitchFamily="34" charset="0"/>
              </a:rPr>
              <a:t> Brutit mot Bilsportens regler.</a:t>
            </a:r>
          </a:p>
          <a:p>
            <a:pPr eaLnBrk="1" hangingPunct="1">
              <a:lnSpc>
                <a:spcPct val="70000"/>
              </a:lnSpc>
              <a:defRPr/>
            </a:pPr>
            <a:r>
              <a:rPr lang="sv-SE" sz="2400" dirty="0">
                <a:latin typeface="Calibri" panose="020F0502020204030204" pitchFamily="34" charset="0"/>
                <a:cs typeface="Calibri" panose="020F0502020204030204" pitchFamily="34" charset="0"/>
              </a:rPr>
              <a:t> Ekonomiska falsarier som skadat org. anseende.</a:t>
            </a:r>
          </a:p>
          <a:p>
            <a:pPr eaLnBrk="1" hangingPunct="1">
              <a:lnSpc>
                <a:spcPct val="70000"/>
              </a:lnSpc>
              <a:defRPr/>
            </a:pPr>
            <a:r>
              <a:rPr lang="sv-SE" sz="2400" dirty="0">
                <a:latin typeface="Calibri" panose="020F0502020204030204" pitchFamily="34" charset="0"/>
                <a:cs typeface="Calibri" panose="020F0502020204030204" pitchFamily="34" charset="0"/>
              </a:rPr>
              <a:t> Brott mot stadgar eller fattade beslut.</a:t>
            </a:r>
          </a:p>
          <a:p>
            <a:pPr lvl="1" eaLnBrk="1" hangingPunct="1">
              <a:lnSpc>
                <a:spcPct val="80000"/>
              </a:lnSpc>
              <a:defRPr/>
            </a:pPr>
            <a:endParaRPr lang="sv-SE" sz="2100" dirty="0"/>
          </a:p>
        </p:txBody>
      </p:sp>
      <p:pic>
        <p:nvPicPr>
          <p:cNvPr id="10" name="Bildobjekt 9">
            <a:extLst>
              <a:ext uri="{FF2B5EF4-FFF2-40B4-BE49-F238E27FC236}">
                <a16:creationId xmlns:a16="http://schemas.microsoft.com/office/drawing/2014/main" id="{8CF7C83D-BC13-844D-B940-CEBCADCFE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50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500"/>
                                  </p:stCondLst>
                                  <p:childTnLst>
                                    <p:set>
                                      <p:cBhvr>
                                        <p:cTn id="11" dur="1" fill="hold">
                                          <p:stCondLst>
                                            <p:cond delay="0"/>
                                          </p:stCondLst>
                                        </p:cTn>
                                        <p:tgtEl>
                                          <p:spTgt spid="107523">
                                            <p:txEl>
                                              <p:pRg st="1" end="1"/>
                                            </p:txEl>
                                          </p:spTgt>
                                        </p:tgtEl>
                                        <p:attrNameLst>
                                          <p:attrName>style.visibility</p:attrName>
                                        </p:attrNameLst>
                                      </p:cBhvr>
                                      <p:to>
                                        <p:strVal val="visible"/>
                                      </p:to>
                                    </p:set>
                                    <p:anim calcmode="lin" valueType="num">
                                      <p:cBhvr additive="base">
                                        <p:cTn id="12" dur="5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752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500"/>
                                  </p:stCondLst>
                                  <p:childTnLst>
                                    <p:set>
                                      <p:cBhvr>
                                        <p:cTn id="16" dur="1" fill="hold">
                                          <p:stCondLst>
                                            <p:cond delay="0"/>
                                          </p:stCondLst>
                                        </p:cTn>
                                        <p:tgtEl>
                                          <p:spTgt spid="107523">
                                            <p:txEl>
                                              <p:pRg st="2" end="2"/>
                                            </p:txEl>
                                          </p:spTgt>
                                        </p:tgtEl>
                                        <p:attrNameLst>
                                          <p:attrName>style.visibility</p:attrName>
                                        </p:attrNameLst>
                                      </p:cBhvr>
                                      <p:to>
                                        <p:strVal val="visible"/>
                                      </p:to>
                                    </p:set>
                                    <p:anim calcmode="lin" valueType="num">
                                      <p:cBhvr additive="base">
                                        <p:cTn id="17"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2" presetClass="entr" presetSubtype="4" fill="hold" nodeType="afterEffect">
                                  <p:stCondLst>
                                    <p:cond delay="500"/>
                                  </p:stCondLst>
                                  <p:childTnLst>
                                    <p:set>
                                      <p:cBhvr>
                                        <p:cTn id="21" dur="1" fill="hold">
                                          <p:stCondLst>
                                            <p:cond delay="0"/>
                                          </p:stCondLst>
                                        </p:cTn>
                                        <p:tgtEl>
                                          <p:spTgt spid="107523">
                                            <p:txEl>
                                              <p:pRg st="3" end="3"/>
                                            </p:txEl>
                                          </p:spTgt>
                                        </p:tgtEl>
                                        <p:attrNameLst>
                                          <p:attrName>style.visibility</p:attrName>
                                        </p:attrNameLst>
                                      </p:cBhvr>
                                      <p:to>
                                        <p:strVal val="visible"/>
                                      </p:to>
                                    </p:set>
                                    <p:anim calcmode="lin" valueType="num">
                                      <p:cBhvr additive="base">
                                        <p:cTn id="22" dur="5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752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2" presetClass="entr" presetSubtype="4" fill="hold" nodeType="afterEffect">
                                  <p:stCondLst>
                                    <p:cond delay="500"/>
                                  </p:stCondLst>
                                  <p:childTnLst>
                                    <p:set>
                                      <p:cBhvr>
                                        <p:cTn id="26" dur="1" fill="hold">
                                          <p:stCondLst>
                                            <p:cond delay="0"/>
                                          </p:stCondLst>
                                        </p:cTn>
                                        <p:tgtEl>
                                          <p:spTgt spid="107523">
                                            <p:txEl>
                                              <p:pRg st="4" end="4"/>
                                            </p:txEl>
                                          </p:spTgt>
                                        </p:tgtEl>
                                        <p:attrNameLst>
                                          <p:attrName>style.visibility</p:attrName>
                                        </p:attrNameLst>
                                      </p:cBhvr>
                                      <p:to>
                                        <p:strVal val="visible"/>
                                      </p:to>
                                    </p:set>
                                    <p:anim calcmode="lin" valueType="num">
                                      <p:cBhvr additive="base">
                                        <p:cTn id="27" dur="5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23">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2" presetClass="entr" presetSubtype="4" fill="hold" nodeType="afterEffect">
                                  <p:stCondLst>
                                    <p:cond delay="500"/>
                                  </p:stCondLst>
                                  <p:childTnLst>
                                    <p:set>
                                      <p:cBhvr>
                                        <p:cTn id="31" dur="1" fill="hold">
                                          <p:stCondLst>
                                            <p:cond delay="0"/>
                                          </p:stCondLst>
                                        </p:cTn>
                                        <p:tgtEl>
                                          <p:spTgt spid="107523">
                                            <p:txEl>
                                              <p:pRg st="5" end="5"/>
                                            </p:txEl>
                                          </p:spTgt>
                                        </p:tgtEl>
                                        <p:attrNameLst>
                                          <p:attrName>style.visibility</p:attrName>
                                        </p:attrNameLst>
                                      </p:cBhvr>
                                      <p:to>
                                        <p:strVal val="visible"/>
                                      </p:to>
                                    </p:set>
                                    <p:anim calcmode="lin" valueType="num">
                                      <p:cBhvr additive="base">
                                        <p:cTn id="32" dur="500" fill="hold"/>
                                        <p:tgtEl>
                                          <p:spTgt spid="10752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7523">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6000"/>
                            </p:stCondLst>
                            <p:childTnLst>
                              <p:par>
                                <p:cTn id="35" presetID="2" presetClass="entr" presetSubtype="4" fill="hold" nodeType="afterEffect">
                                  <p:stCondLst>
                                    <p:cond delay="500"/>
                                  </p:stCondLst>
                                  <p:childTnLst>
                                    <p:set>
                                      <p:cBhvr>
                                        <p:cTn id="36" dur="1" fill="hold">
                                          <p:stCondLst>
                                            <p:cond delay="0"/>
                                          </p:stCondLst>
                                        </p:cTn>
                                        <p:tgtEl>
                                          <p:spTgt spid="107523">
                                            <p:txEl>
                                              <p:pRg st="6" end="6"/>
                                            </p:txEl>
                                          </p:spTgt>
                                        </p:tgtEl>
                                        <p:attrNameLst>
                                          <p:attrName>style.visibility</p:attrName>
                                        </p:attrNameLst>
                                      </p:cBhvr>
                                      <p:to>
                                        <p:strVal val="visible"/>
                                      </p:to>
                                    </p:set>
                                    <p:anim calcmode="lin" valueType="num">
                                      <p:cBhvr additive="base">
                                        <p:cTn id="37" dur="500" fill="hold"/>
                                        <p:tgtEl>
                                          <p:spTgt spid="1075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523">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7000"/>
                            </p:stCondLst>
                            <p:childTnLst>
                              <p:par>
                                <p:cTn id="40" presetID="2" presetClass="entr" presetSubtype="4" fill="hold" nodeType="afterEffect">
                                  <p:stCondLst>
                                    <p:cond delay="500"/>
                                  </p:stCondLst>
                                  <p:childTnLst>
                                    <p:set>
                                      <p:cBhvr>
                                        <p:cTn id="41" dur="1" fill="hold">
                                          <p:stCondLst>
                                            <p:cond delay="0"/>
                                          </p:stCondLst>
                                        </p:cTn>
                                        <p:tgtEl>
                                          <p:spTgt spid="107523">
                                            <p:txEl>
                                              <p:pRg st="7" end="7"/>
                                            </p:txEl>
                                          </p:spTgt>
                                        </p:tgtEl>
                                        <p:attrNameLst>
                                          <p:attrName>style.visibility</p:attrName>
                                        </p:attrNameLst>
                                      </p:cBhvr>
                                      <p:to>
                                        <p:strVal val="visible"/>
                                      </p:to>
                                    </p:set>
                                    <p:anim calcmode="lin" valueType="num">
                                      <p:cBhvr additive="base">
                                        <p:cTn id="42" dur="500" fill="hold"/>
                                        <p:tgtEl>
                                          <p:spTgt spid="10752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7523">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8000"/>
                            </p:stCondLst>
                            <p:childTnLst>
                              <p:par>
                                <p:cTn id="45" presetID="2" presetClass="entr" presetSubtype="4" fill="hold" nodeType="afterEffect">
                                  <p:stCondLst>
                                    <p:cond delay="500"/>
                                  </p:stCondLst>
                                  <p:childTnLst>
                                    <p:set>
                                      <p:cBhvr>
                                        <p:cTn id="46" dur="1" fill="hold">
                                          <p:stCondLst>
                                            <p:cond delay="0"/>
                                          </p:stCondLst>
                                        </p:cTn>
                                        <p:tgtEl>
                                          <p:spTgt spid="107523">
                                            <p:txEl>
                                              <p:pRg st="8" end="8"/>
                                            </p:txEl>
                                          </p:spTgt>
                                        </p:tgtEl>
                                        <p:attrNameLst>
                                          <p:attrName>style.visibility</p:attrName>
                                        </p:attrNameLst>
                                      </p:cBhvr>
                                      <p:to>
                                        <p:strVal val="visible"/>
                                      </p:to>
                                    </p:set>
                                    <p:anim calcmode="lin" valueType="num">
                                      <p:cBhvr additive="base">
                                        <p:cTn id="47" dur="500" fill="hold"/>
                                        <p:tgtEl>
                                          <p:spTgt spid="10752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7523">
                                            <p:txEl>
                                              <p:pRg st="8" end="8"/>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9000"/>
                            </p:stCondLst>
                            <p:childTnLst>
                              <p:par>
                                <p:cTn id="50" presetID="2" presetClass="entr" presetSubtype="4" fill="hold" nodeType="afterEffect">
                                  <p:stCondLst>
                                    <p:cond delay="500"/>
                                  </p:stCondLst>
                                  <p:childTnLst>
                                    <p:set>
                                      <p:cBhvr>
                                        <p:cTn id="51" dur="1" fill="hold">
                                          <p:stCondLst>
                                            <p:cond delay="0"/>
                                          </p:stCondLst>
                                        </p:cTn>
                                        <p:tgtEl>
                                          <p:spTgt spid="107523">
                                            <p:txEl>
                                              <p:pRg st="9" end="9"/>
                                            </p:txEl>
                                          </p:spTgt>
                                        </p:tgtEl>
                                        <p:attrNameLst>
                                          <p:attrName>style.visibility</p:attrName>
                                        </p:attrNameLst>
                                      </p:cBhvr>
                                      <p:to>
                                        <p:strVal val="visible"/>
                                      </p:to>
                                    </p:set>
                                    <p:anim calcmode="lin" valueType="num">
                                      <p:cBhvr additive="base">
                                        <p:cTn id="52" dur="500" fill="hold"/>
                                        <p:tgtEl>
                                          <p:spTgt spid="10752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7523">
                                            <p:txEl>
                                              <p:pRg st="9" end="9"/>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10000"/>
                            </p:stCondLst>
                            <p:childTnLst>
                              <p:par>
                                <p:cTn id="55" presetID="2" presetClass="entr" presetSubtype="4" fill="hold" nodeType="afterEffect">
                                  <p:stCondLst>
                                    <p:cond delay="500"/>
                                  </p:stCondLst>
                                  <p:childTnLst>
                                    <p:set>
                                      <p:cBhvr>
                                        <p:cTn id="56" dur="1" fill="hold">
                                          <p:stCondLst>
                                            <p:cond delay="0"/>
                                          </p:stCondLst>
                                        </p:cTn>
                                        <p:tgtEl>
                                          <p:spTgt spid="107523">
                                            <p:txEl>
                                              <p:pRg st="10" end="10"/>
                                            </p:txEl>
                                          </p:spTgt>
                                        </p:tgtEl>
                                        <p:attrNameLst>
                                          <p:attrName>style.visibility</p:attrName>
                                        </p:attrNameLst>
                                      </p:cBhvr>
                                      <p:to>
                                        <p:strVal val="visible"/>
                                      </p:to>
                                    </p:set>
                                    <p:anim calcmode="lin" valueType="num">
                                      <p:cBhvr additive="base">
                                        <p:cTn id="57" dur="500" fill="hold"/>
                                        <p:tgtEl>
                                          <p:spTgt spid="10752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752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11000"/>
                            </p:stCondLst>
                            <p:childTnLst>
                              <p:par>
                                <p:cTn id="60" presetID="2" presetClass="entr" presetSubtype="4" fill="hold" nodeType="afterEffect">
                                  <p:stCondLst>
                                    <p:cond delay="500"/>
                                  </p:stCondLst>
                                  <p:childTnLst>
                                    <p:set>
                                      <p:cBhvr>
                                        <p:cTn id="61" dur="1" fill="hold">
                                          <p:stCondLst>
                                            <p:cond delay="0"/>
                                          </p:stCondLst>
                                        </p:cTn>
                                        <p:tgtEl>
                                          <p:spTgt spid="107523">
                                            <p:txEl>
                                              <p:pRg st="11" end="11"/>
                                            </p:txEl>
                                          </p:spTgt>
                                        </p:tgtEl>
                                        <p:attrNameLst>
                                          <p:attrName>style.visibility</p:attrName>
                                        </p:attrNameLst>
                                      </p:cBhvr>
                                      <p:to>
                                        <p:strVal val="visible"/>
                                      </p:to>
                                    </p:set>
                                    <p:anim calcmode="lin" valueType="num">
                                      <p:cBhvr additive="base">
                                        <p:cTn id="62" dur="500" fill="hold"/>
                                        <p:tgtEl>
                                          <p:spTgt spid="10752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0752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12000"/>
                            </p:stCondLst>
                            <p:childTnLst>
                              <p:par>
                                <p:cTn id="65" presetID="2" presetClass="entr" presetSubtype="4" fill="hold" nodeType="afterEffect">
                                  <p:stCondLst>
                                    <p:cond delay="500"/>
                                  </p:stCondLst>
                                  <p:childTnLst>
                                    <p:set>
                                      <p:cBhvr>
                                        <p:cTn id="66" dur="1" fill="hold">
                                          <p:stCondLst>
                                            <p:cond delay="0"/>
                                          </p:stCondLst>
                                        </p:cTn>
                                        <p:tgtEl>
                                          <p:spTgt spid="107523">
                                            <p:txEl>
                                              <p:pRg st="12" end="12"/>
                                            </p:txEl>
                                          </p:spTgt>
                                        </p:tgtEl>
                                        <p:attrNameLst>
                                          <p:attrName>style.visibility</p:attrName>
                                        </p:attrNameLst>
                                      </p:cBhvr>
                                      <p:to>
                                        <p:strVal val="visible"/>
                                      </p:to>
                                    </p:set>
                                    <p:anim calcmode="lin" valueType="num">
                                      <p:cBhvr additive="base">
                                        <p:cTn id="67" dur="500" fill="hold"/>
                                        <p:tgtEl>
                                          <p:spTgt spid="10752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7523">
                                            <p:txEl>
                                              <p:pRg st="12" end="12"/>
                                            </p:txEl>
                                          </p:spTgt>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13000"/>
                            </p:stCondLst>
                            <p:childTnLst>
                              <p:par>
                                <p:cTn id="70" presetID="2" presetClass="entr" presetSubtype="4" fill="hold" nodeType="afterEffect">
                                  <p:stCondLst>
                                    <p:cond delay="500"/>
                                  </p:stCondLst>
                                  <p:childTnLst>
                                    <p:set>
                                      <p:cBhvr>
                                        <p:cTn id="71" dur="1" fill="hold">
                                          <p:stCondLst>
                                            <p:cond delay="0"/>
                                          </p:stCondLst>
                                        </p:cTn>
                                        <p:tgtEl>
                                          <p:spTgt spid="107523">
                                            <p:txEl>
                                              <p:pRg st="13" end="13"/>
                                            </p:txEl>
                                          </p:spTgt>
                                        </p:tgtEl>
                                        <p:attrNameLst>
                                          <p:attrName>style.visibility</p:attrName>
                                        </p:attrNameLst>
                                      </p:cBhvr>
                                      <p:to>
                                        <p:strVal val="visible"/>
                                      </p:to>
                                    </p:set>
                                    <p:anim calcmode="lin" valueType="num">
                                      <p:cBhvr additive="base">
                                        <p:cTn id="72" dur="500" fill="hold"/>
                                        <p:tgtEl>
                                          <p:spTgt spid="107523">
                                            <p:txEl>
                                              <p:pRg st="13" end="1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07523">
                                            <p:txEl>
                                              <p:pRg st="13" end="13"/>
                                            </p:txEl>
                                          </p:spTgt>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14000"/>
                            </p:stCondLst>
                            <p:childTnLst>
                              <p:par>
                                <p:cTn id="75" presetID="2" presetClass="entr" presetSubtype="4" fill="hold" nodeType="afterEffect">
                                  <p:stCondLst>
                                    <p:cond delay="500"/>
                                  </p:stCondLst>
                                  <p:childTnLst>
                                    <p:set>
                                      <p:cBhvr>
                                        <p:cTn id="76" dur="1" fill="hold">
                                          <p:stCondLst>
                                            <p:cond delay="0"/>
                                          </p:stCondLst>
                                        </p:cTn>
                                        <p:tgtEl>
                                          <p:spTgt spid="107523">
                                            <p:txEl>
                                              <p:pRg st="14" end="14"/>
                                            </p:txEl>
                                          </p:spTgt>
                                        </p:tgtEl>
                                        <p:attrNameLst>
                                          <p:attrName>style.visibility</p:attrName>
                                        </p:attrNameLst>
                                      </p:cBhvr>
                                      <p:to>
                                        <p:strVal val="visible"/>
                                      </p:to>
                                    </p:set>
                                    <p:anim calcmode="lin" valueType="num">
                                      <p:cBhvr additive="base">
                                        <p:cTn id="77" dur="500" fill="hold"/>
                                        <p:tgtEl>
                                          <p:spTgt spid="10752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0752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993B8A64-8BAC-B14A-BE06-E79D7CE11515}"/>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968D3747-15CB-5846-B929-864CA1C319A7}" type="slidenum">
              <a:rPr lang="sv-SE" altLang="sv-SE" sz="1000"/>
              <a:pPr>
                <a:spcBef>
                  <a:spcPct val="0"/>
                </a:spcBef>
                <a:buClrTx/>
                <a:buSzTx/>
                <a:buFontTx/>
                <a:buNone/>
              </a:pPr>
              <a:t>44</a:t>
            </a:fld>
            <a:endParaRPr lang="sv-SE" altLang="sv-SE" sz="1000"/>
          </a:p>
        </p:txBody>
      </p:sp>
      <p:sp>
        <p:nvSpPr>
          <p:cNvPr id="102404" name="Platshållare för datum 3">
            <a:extLst>
              <a:ext uri="{FF2B5EF4-FFF2-40B4-BE49-F238E27FC236}">
                <a16:creationId xmlns:a16="http://schemas.microsoft.com/office/drawing/2014/main" id="{987460F4-7B9C-5A40-89C6-7FB93D7C6098}"/>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02405" name="Platshållare för bildnummer 5">
            <a:extLst>
              <a:ext uri="{FF2B5EF4-FFF2-40B4-BE49-F238E27FC236}">
                <a16:creationId xmlns:a16="http://schemas.microsoft.com/office/drawing/2014/main" id="{3ED2295D-2FA3-6042-8439-709BEACDDE06}"/>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8546" name="Rectangle 2">
            <a:extLst>
              <a:ext uri="{FF2B5EF4-FFF2-40B4-BE49-F238E27FC236}">
                <a16:creationId xmlns:a16="http://schemas.microsoft.com/office/drawing/2014/main" id="{4ED2FBCF-ECCC-0B48-9408-D61A8ED6143A}"/>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Protester</a:t>
            </a:r>
          </a:p>
        </p:txBody>
      </p:sp>
      <p:sp>
        <p:nvSpPr>
          <p:cNvPr id="108547" name="Rectangle 3">
            <a:extLst>
              <a:ext uri="{FF2B5EF4-FFF2-40B4-BE49-F238E27FC236}">
                <a16:creationId xmlns:a16="http://schemas.microsoft.com/office/drawing/2014/main" id="{C9AB3FC7-2C9E-B443-AD64-8E1C166F5466}"/>
              </a:ext>
            </a:extLst>
          </p:cNvPr>
          <p:cNvSpPr>
            <a:spLocks noGrp="1" noChangeArrowheads="1"/>
          </p:cNvSpPr>
          <p:nvPr>
            <p:ph type="body" idx="4294967295"/>
          </p:nvPr>
        </p:nvSpPr>
        <p:spPr>
          <a:xfrm>
            <a:off x="1091753" y="2132856"/>
            <a:ext cx="8232775" cy="3845024"/>
          </a:xfrm>
        </p:spPr>
        <p:txBody>
          <a:bodyPr lIns="182503" tIns="46022" rIns="182503" bIns="46022"/>
          <a:lstStyle/>
          <a:p>
            <a:pPr eaLnBrk="1" hangingPunct="1">
              <a:defRPr/>
            </a:pPr>
            <a:r>
              <a:rPr lang="sv-SE" dirty="0">
                <a:latin typeface="Calibri" panose="020F0502020204030204" pitchFamily="34" charset="0"/>
                <a:cs typeface="Calibri" panose="020F0502020204030204" pitchFamily="34" charset="0"/>
              </a:rPr>
              <a:t>Vad kan föraren </a:t>
            </a:r>
            <a:r>
              <a:rPr lang="sv-SE" u="sng" dirty="0">
                <a:latin typeface="Calibri" panose="020F0502020204030204" pitchFamily="34" charset="0"/>
                <a:cs typeface="Calibri" panose="020F0502020204030204" pitchFamily="34" charset="0"/>
              </a:rPr>
              <a:t>inte</a:t>
            </a:r>
            <a:r>
              <a:rPr lang="sv-SE" dirty="0">
                <a:latin typeface="Calibri" panose="020F0502020204030204" pitchFamily="34" charset="0"/>
                <a:cs typeface="Calibri" panose="020F0502020204030204" pitchFamily="34" charset="0"/>
              </a:rPr>
              <a:t> protestera mot?</a:t>
            </a:r>
          </a:p>
          <a:p>
            <a:pPr eaLnBrk="1" hangingPunct="1">
              <a:defRPr/>
            </a:pPr>
            <a:r>
              <a:rPr lang="sv-SE" dirty="0">
                <a:latin typeface="Calibri" panose="020F0502020204030204" pitchFamily="34" charset="0"/>
                <a:cs typeface="Calibri" panose="020F0502020204030204" pitchFamily="34" charset="0"/>
              </a:rPr>
              <a:t>Vad kan föraren protestera mot?</a:t>
            </a:r>
          </a:p>
          <a:p>
            <a:pPr eaLnBrk="1" hangingPunct="1">
              <a:defRPr/>
            </a:pPr>
            <a:r>
              <a:rPr lang="sv-SE" dirty="0">
                <a:latin typeface="Calibri" panose="020F0502020204030204" pitchFamily="34" charset="0"/>
                <a:cs typeface="Calibri" panose="020F0502020204030204" pitchFamily="34" charset="0"/>
              </a:rPr>
              <a:t>Vilka tidsfrister för protester finns?</a:t>
            </a:r>
          </a:p>
          <a:p>
            <a:pPr eaLnBrk="1" hangingPunct="1">
              <a:defRPr/>
            </a:pPr>
            <a:r>
              <a:rPr lang="sv-SE" dirty="0">
                <a:latin typeface="Calibri" panose="020F0502020204030204" pitchFamily="34" charset="0"/>
                <a:cs typeface="Calibri" panose="020F0502020204030204" pitchFamily="34" charset="0"/>
              </a:rPr>
              <a:t>Hur går protestförfarandet till?</a:t>
            </a:r>
          </a:p>
          <a:p>
            <a:pPr eaLnBrk="1" hangingPunct="1">
              <a:defRPr/>
            </a:pPr>
            <a:r>
              <a:rPr lang="sv-SE" dirty="0">
                <a:latin typeface="Calibri" panose="020F0502020204030204" pitchFamily="34" charset="0"/>
                <a:cs typeface="Calibri" panose="020F0502020204030204" pitchFamily="34" charset="0"/>
              </a:rPr>
              <a:t>Hur behandlas protesten?</a:t>
            </a:r>
          </a:p>
          <a:p>
            <a:pPr eaLnBrk="1" hangingPunct="1">
              <a:defRPr/>
            </a:pPr>
            <a:r>
              <a:rPr lang="sv-SE" dirty="0">
                <a:latin typeface="Calibri" panose="020F0502020204030204" pitchFamily="34" charset="0"/>
                <a:cs typeface="Calibri" panose="020F0502020204030204" pitchFamily="34" charset="0"/>
              </a:rPr>
              <a:t>Hur delges beslutet?</a:t>
            </a:r>
          </a:p>
        </p:txBody>
      </p:sp>
      <p:pic>
        <p:nvPicPr>
          <p:cNvPr id="10" name="Bildobjekt 9">
            <a:extLst>
              <a:ext uri="{FF2B5EF4-FFF2-40B4-BE49-F238E27FC236}">
                <a16:creationId xmlns:a16="http://schemas.microsoft.com/office/drawing/2014/main" id="{075E2A15-9D69-7445-88B9-7BB1A8AB8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8547">
                                            <p:txEl>
                                              <p:pRg st="2" end="2"/>
                                            </p:txEl>
                                          </p:spTgt>
                                        </p:tgtEl>
                                        <p:attrNameLst>
                                          <p:attrName>style.visibility</p:attrName>
                                        </p:attrNameLst>
                                      </p:cBhvr>
                                      <p:to>
                                        <p:strVal val="visible"/>
                                      </p:to>
                                    </p:set>
                                    <p:anim calcmode="lin" valueType="num">
                                      <p:cBhvr additive="base">
                                        <p:cTn id="19" dur="5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5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8547">
                                            <p:txEl>
                                              <p:pRg st="3" end="3"/>
                                            </p:txEl>
                                          </p:spTgt>
                                        </p:tgtEl>
                                        <p:attrNameLst>
                                          <p:attrName>style.visibility</p:attrName>
                                        </p:attrNameLst>
                                      </p:cBhvr>
                                      <p:to>
                                        <p:strVal val="visible"/>
                                      </p:to>
                                    </p:set>
                                    <p:anim calcmode="lin" valueType="num">
                                      <p:cBhvr additive="base">
                                        <p:cTn id="25" dur="5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5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8547">
                                            <p:txEl>
                                              <p:pRg st="4" end="4"/>
                                            </p:txEl>
                                          </p:spTgt>
                                        </p:tgtEl>
                                        <p:attrNameLst>
                                          <p:attrName>style.visibility</p:attrName>
                                        </p:attrNameLst>
                                      </p:cBhvr>
                                      <p:to>
                                        <p:strVal val="visible"/>
                                      </p:to>
                                    </p:set>
                                    <p:anim calcmode="lin" valueType="num">
                                      <p:cBhvr additive="base">
                                        <p:cTn id="31" dur="5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5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8547">
                                            <p:txEl>
                                              <p:pRg st="5" end="5"/>
                                            </p:txEl>
                                          </p:spTgt>
                                        </p:tgtEl>
                                        <p:attrNameLst>
                                          <p:attrName>style.visibility</p:attrName>
                                        </p:attrNameLst>
                                      </p:cBhvr>
                                      <p:to>
                                        <p:strVal val="visible"/>
                                      </p:to>
                                    </p:set>
                                    <p:anim calcmode="lin" valueType="num">
                                      <p:cBhvr additive="base">
                                        <p:cTn id="37" dur="5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85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D37437EC-5342-F645-B5AB-EA66CD68F69A}"/>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07CC4455-A496-BD4A-98C5-F73C68441681}" type="slidenum">
              <a:rPr lang="sv-SE" altLang="sv-SE" sz="1000"/>
              <a:pPr>
                <a:spcBef>
                  <a:spcPct val="0"/>
                </a:spcBef>
                <a:buClrTx/>
                <a:buSzTx/>
                <a:buFontTx/>
                <a:buNone/>
              </a:pPr>
              <a:t>45</a:t>
            </a:fld>
            <a:endParaRPr lang="sv-SE" altLang="sv-SE" sz="1000"/>
          </a:p>
        </p:txBody>
      </p:sp>
      <p:sp>
        <p:nvSpPr>
          <p:cNvPr id="104452" name="Platshållare för datum 3">
            <a:extLst>
              <a:ext uri="{FF2B5EF4-FFF2-40B4-BE49-F238E27FC236}">
                <a16:creationId xmlns:a16="http://schemas.microsoft.com/office/drawing/2014/main" id="{BBE2629F-4A8F-D240-A15E-0A3FB20982A4}"/>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04453" name="Platshållare för bildnummer 5">
            <a:extLst>
              <a:ext uri="{FF2B5EF4-FFF2-40B4-BE49-F238E27FC236}">
                <a16:creationId xmlns:a16="http://schemas.microsoft.com/office/drawing/2014/main" id="{ED859099-B0E3-5F43-B042-3C8A8D0D4046}"/>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9570" name="Rectangle 2">
            <a:extLst>
              <a:ext uri="{FF2B5EF4-FFF2-40B4-BE49-F238E27FC236}">
                <a16:creationId xmlns:a16="http://schemas.microsoft.com/office/drawing/2014/main" id="{A9E31CD5-9067-294F-99B0-0E6BFB616A2E}"/>
              </a:ext>
            </a:extLst>
          </p:cNvPr>
          <p:cNvSpPr>
            <a:spLocks noGrp="1" noChangeArrowheads="1"/>
          </p:cNvSpPr>
          <p:nvPr>
            <p:ph type="title" idx="4294967295"/>
          </p:nvPr>
        </p:nvSpPr>
        <p:spPr>
          <a:xfrm>
            <a:off x="539552" y="902819"/>
            <a:ext cx="8078788" cy="942005"/>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Tidsfrister för protester	</a:t>
            </a:r>
          </a:p>
        </p:txBody>
      </p:sp>
      <p:sp>
        <p:nvSpPr>
          <p:cNvPr id="109571" name="Rectangle 3">
            <a:extLst>
              <a:ext uri="{FF2B5EF4-FFF2-40B4-BE49-F238E27FC236}">
                <a16:creationId xmlns:a16="http://schemas.microsoft.com/office/drawing/2014/main" id="{B18A894B-CE7B-654D-8165-8C86D8EF0F01}"/>
              </a:ext>
            </a:extLst>
          </p:cNvPr>
          <p:cNvSpPr>
            <a:spLocks noGrp="1" noChangeArrowheads="1"/>
          </p:cNvSpPr>
          <p:nvPr>
            <p:ph type="body" idx="4294967295"/>
          </p:nvPr>
        </p:nvSpPr>
        <p:spPr>
          <a:xfrm>
            <a:off x="539552" y="2080792"/>
            <a:ext cx="8496497" cy="3897734"/>
          </a:xfrm>
        </p:spPr>
        <p:txBody>
          <a:bodyPr lIns="182503" tIns="46022" rIns="182503" bIns="46022"/>
          <a:lstStyle/>
          <a:p>
            <a:pPr eaLnBrk="1" hangingPunct="1">
              <a:defRPr/>
            </a:pPr>
            <a:r>
              <a:rPr lang="sv-SE" sz="2400" dirty="0">
                <a:latin typeface="Calibri" panose="020F0502020204030204" pitchFamily="34" charset="0"/>
                <a:cs typeface="Calibri" panose="020F0502020204030204" pitchFamily="34" charset="0"/>
              </a:rPr>
              <a:t>Medtävlares behörighet:  	1 tim. före första tävlingsheat.</a:t>
            </a:r>
          </a:p>
          <a:p>
            <a:pPr eaLnBrk="1" hangingPunct="1">
              <a:defRPr/>
            </a:pPr>
            <a:r>
              <a:rPr lang="sv-SE" sz="2400" dirty="0">
                <a:latin typeface="Calibri" panose="020F0502020204030204" pitchFamily="34" charset="0"/>
                <a:cs typeface="Calibri" panose="020F0502020204030204" pitchFamily="34" charset="0"/>
              </a:rPr>
              <a:t>Tävlings genomförande:  	1 tim. före första tävlingsheat.                      </a:t>
            </a:r>
          </a:p>
          <a:p>
            <a:pPr eaLnBrk="1" hangingPunct="1">
              <a:defRPr/>
            </a:pPr>
            <a:r>
              <a:rPr lang="sv-SE" sz="2400" dirty="0">
                <a:latin typeface="Calibri" panose="020F0502020204030204" pitchFamily="34" charset="0"/>
                <a:cs typeface="Calibri" panose="020F0502020204030204" pitchFamily="34" charset="0"/>
              </a:rPr>
              <a:t>Beslut av teknisk chef:	15 min efter beslut.</a:t>
            </a:r>
          </a:p>
          <a:p>
            <a:pPr eaLnBrk="1" hangingPunct="1">
              <a:defRPr/>
            </a:pPr>
            <a:r>
              <a:rPr lang="sv-SE" sz="2400" dirty="0">
                <a:latin typeface="Calibri" panose="020F0502020204030204" pitchFamily="34" charset="0"/>
                <a:cs typeface="Calibri" panose="020F0502020204030204" pitchFamily="34" charset="0"/>
              </a:rPr>
              <a:t>Fel under tävling:	        	15 min efter fastställt och 					signerat delresultat. </a:t>
            </a:r>
          </a:p>
          <a:p>
            <a:pPr eaLnBrk="1" hangingPunct="1">
              <a:defRPr/>
            </a:pPr>
            <a:r>
              <a:rPr lang="sv-SE" sz="2400" dirty="0">
                <a:latin typeface="Calibri" panose="020F0502020204030204" pitchFamily="34" charset="0"/>
                <a:cs typeface="Calibri" panose="020F0502020204030204" pitchFamily="34" charset="0"/>
              </a:rPr>
              <a:t>Placering i resultatlista    	15/30 min efter att det publicerats.</a:t>
            </a:r>
          </a:p>
          <a:p>
            <a:pPr eaLnBrk="1" hangingPunct="1">
              <a:buFont typeface="Wingdings" pitchFamily="2" charset="2"/>
              <a:buNone/>
              <a:defRPr/>
            </a:pPr>
            <a:r>
              <a:rPr lang="sv-SE" sz="2400" dirty="0">
                <a:latin typeface="Calibri" panose="020F0502020204030204" pitchFamily="34" charset="0"/>
                <a:cs typeface="Calibri" panose="020F0502020204030204" pitchFamily="34" charset="0"/>
              </a:rPr>
              <a:t>     heat-/slutresultat: 	         	</a:t>
            </a:r>
          </a:p>
          <a:p>
            <a:pPr eaLnBrk="1" hangingPunct="1">
              <a:defRPr/>
            </a:pPr>
            <a:r>
              <a:rPr lang="sv-SE" sz="2400" dirty="0">
                <a:latin typeface="Calibri" panose="020F0502020204030204" pitchFamily="34" charset="0"/>
                <a:cs typeface="Calibri" panose="020F0502020204030204" pitchFamily="34" charset="0"/>
              </a:rPr>
              <a:t>Fordons behörighet:	30 min efter offentliggörande 				av prel. resultatlistan.</a:t>
            </a:r>
          </a:p>
          <a:p>
            <a:pPr eaLnBrk="1" hangingPunct="1">
              <a:buFont typeface="Wingdings" pitchFamily="2" charset="2"/>
              <a:buNone/>
              <a:defRPr/>
            </a:pPr>
            <a:r>
              <a:rPr lang="sv-SE" sz="2400" dirty="0">
                <a:latin typeface="Calibri" panose="020F0502020204030204" pitchFamily="34" charset="0"/>
                <a:cs typeface="Calibri" panose="020F0502020204030204" pitchFamily="34" charset="0"/>
              </a:rPr>
              <a:t> 			                 	</a:t>
            </a:r>
          </a:p>
        </p:txBody>
      </p:sp>
      <p:pic>
        <p:nvPicPr>
          <p:cNvPr id="10" name="Bildobjekt 9">
            <a:extLst>
              <a:ext uri="{FF2B5EF4-FFF2-40B4-BE49-F238E27FC236}">
                <a16:creationId xmlns:a16="http://schemas.microsoft.com/office/drawing/2014/main" id="{C8F2F7A8-5310-8944-9742-DFFCE2292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blinds(horizontal)">
                                      <p:cBhvr>
                                        <p:cTn id="7" dur="5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blinds(horizontal)">
                                      <p:cBhvr>
                                        <p:cTn id="12" dur="500"/>
                                        <p:tgtEl>
                                          <p:spTgt spid="109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blinds(horizontal)">
                                      <p:cBhvr>
                                        <p:cTn id="17" dur="500"/>
                                        <p:tgtEl>
                                          <p:spTgt spid="1095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blinds(horizontal)">
                                      <p:cBhvr>
                                        <p:cTn id="22" dur="500"/>
                                        <p:tgtEl>
                                          <p:spTgt spid="1095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9571">
                                            <p:txEl>
                                              <p:pRg st="4" end="4"/>
                                            </p:txEl>
                                          </p:spTgt>
                                        </p:tgtEl>
                                        <p:attrNameLst>
                                          <p:attrName>style.visibility</p:attrName>
                                        </p:attrNameLst>
                                      </p:cBhvr>
                                      <p:to>
                                        <p:strVal val="visible"/>
                                      </p:to>
                                    </p:set>
                                    <p:animEffect transition="in" filter="blinds(horizontal)">
                                      <p:cBhvr>
                                        <p:cTn id="27" dur="500"/>
                                        <p:tgtEl>
                                          <p:spTgt spid="1095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9571">
                                            <p:txEl>
                                              <p:pRg st="5" end="5"/>
                                            </p:txEl>
                                          </p:spTgt>
                                        </p:tgtEl>
                                        <p:attrNameLst>
                                          <p:attrName>style.visibility</p:attrName>
                                        </p:attrNameLst>
                                      </p:cBhvr>
                                      <p:to>
                                        <p:strVal val="visible"/>
                                      </p:to>
                                    </p:set>
                                    <p:animEffect transition="in" filter="blinds(horizontal)">
                                      <p:cBhvr>
                                        <p:cTn id="32" dur="500"/>
                                        <p:tgtEl>
                                          <p:spTgt spid="1095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9571">
                                            <p:txEl>
                                              <p:pRg st="6" end="6"/>
                                            </p:txEl>
                                          </p:spTgt>
                                        </p:tgtEl>
                                        <p:attrNameLst>
                                          <p:attrName>style.visibility</p:attrName>
                                        </p:attrNameLst>
                                      </p:cBhvr>
                                      <p:to>
                                        <p:strVal val="visible"/>
                                      </p:to>
                                    </p:set>
                                    <p:animEffect transition="in" filter="blinds(horizontal)">
                                      <p:cBhvr>
                                        <p:cTn id="37" dur="500"/>
                                        <p:tgtEl>
                                          <p:spTgt spid="1095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9571">
                                            <p:txEl>
                                              <p:pRg st="7" end="7"/>
                                            </p:txEl>
                                          </p:spTgt>
                                        </p:tgtEl>
                                        <p:attrNameLst>
                                          <p:attrName>style.visibility</p:attrName>
                                        </p:attrNameLst>
                                      </p:cBhvr>
                                      <p:to>
                                        <p:strVal val="visible"/>
                                      </p:to>
                                    </p:set>
                                    <p:animEffect transition="in" filter="blinds(horizontal)">
                                      <p:cBhvr>
                                        <p:cTn id="42" dur="500"/>
                                        <p:tgtEl>
                                          <p:spTgt spid="1095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742EF1BF-C0B8-344D-8A16-697D10A9C597}"/>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A34CC2AC-C9CF-034B-824D-F88E0F38854E}" type="slidenum">
              <a:rPr lang="sv-SE" altLang="sv-SE" sz="1000"/>
              <a:pPr>
                <a:spcBef>
                  <a:spcPct val="0"/>
                </a:spcBef>
                <a:buClrTx/>
                <a:buSzTx/>
                <a:buFontTx/>
                <a:buNone/>
              </a:pPr>
              <a:t>46</a:t>
            </a:fld>
            <a:endParaRPr lang="sv-SE" altLang="sv-SE" sz="1000"/>
          </a:p>
        </p:txBody>
      </p:sp>
      <p:sp>
        <p:nvSpPr>
          <p:cNvPr id="106500" name="Platshållare för datum 3">
            <a:extLst>
              <a:ext uri="{FF2B5EF4-FFF2-40B4-BE49-F238E27FC236}">
                <a16:creationId xmlns:a16="http://schemas.microsoft.com/office/drawing/2014/main" id="{03ACC5CC-9DF6-4249-93DD-B1804C9A0858}"/>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06501" name="Platshållare för bildnummer 5">
            <a:extLst>
              <a:ext uri="{FF2B5EF4-FFF2-40B4-BE49-F238E27FC236}">
                <a16:creationId xmlns:a16="http://schemas.microsoft.com/office/drawing/2014/main" id="{2BFECC87-D2F4-9547-91CF-6551FAA2BD0D}"/>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10594" name="Rectangle 2">
            <a:extLst>
              <a:ext uri="{FF2B5EF4-FFF2-40B4-BE49-F238E27FC236}">
                <a16:creationId xmlns:a16="http://schemas.microsoft.com/office/drawing/2014/main" id="{52E1DD1E-2745-4444-8B83-1657534D844F}"/>
              </a:ext>
            </a:extLst>
          </p:cNvPr>
          <p:cNvSpPr>
            <a:spLocks noGrp="1" noChangeArrowheads="1"/>
          </p:cNvSpPr>
          <p:nvPr>
            <p:ph type="title" idx="4294967295"/>
          </p:nvPr>
        </p:nvSpPr>
        <p:spPr>
          <a:xfrm>
            <a:off x="455613" y="279400"/>
            <a:ext cx="8232775" cy="1138238"/>
          </a:xfrm>
        </p:spPr>
        <p:txBody>
          <a:bodyPr lIns="92047" tIns="46022" rIns="92047" bIns="46022" anchorCtr="0"/>
          <a:lstStyle/>
          <a:p>
            <a:pPr eaLnBrk="1" hangingPunct="1">
              <a:defRPr/>
            </a:pPr>
            <a:r>
              <a:rPr lang="sv-SE"/>
              <a:t>Protester	</a:t>
            </a:r>
          </a:p>
        </p:txBody>
      </p:sp>
      <p:sp>
        <p:nvSpPr>
          <p:cNvPr id="110595" name="Rectangle 3">
            <a:extLst>
              <a:ext uri="{FF2B5EF4-FFF2-40B4-BE49-F238E27FC236}">
                <a16:creationId xmlns:a16="http://schemas.microsoft.com/office/drawing/2014/main" id="{AFDFDFA1-FF3B-0243-B4F2-38B2C435E140}"/>
              </a:ext>
            </a:extLst>
          </p:cNvPr>
          <p:cNvSpPr>
            <a:spLocks noGrp="1" noChangeArrowheads="1"/>
          </p:cNvSpPr>
          <p:nvPr>
            <p:ph type="body" idx="4294967295"/>
          </p:nvPr>
        </p:nvSpPr>
        <p:spPr>
          <a:xfrm>
            <a:off x="455613" y="1600200"/>
            <a:ext cx="8232775" cy="4532313"/>
          </a:xfrm>
        </p:spPr>
        <p:txBody>
          <a:bodyPr lIns="182503" tIns="46022" rIns="182503" bIns="46022"/>
          <a:lstStyle/>
          <a:p>
            <a:pPr eaLnBrk="1" hangingPunct="1">
              <a:defRPr/>
            </a:pPr>
            <a:r>
              <a:rPr lang="sv-SE" sz="2400" dirty="0"/>
              <a:t>Förare eller ombud äger rätt att protestera. (Ombud anges på mekanikeranmälan.)</a:t>
            </a:r>
          </a:p>
          <a:p>
            <a:pPr eaLnBrk="1" hangingPunct="1">
              <a:defRPr/>
            </a:pPr>
            <a:r>
              <a:rPr lang="sv-SE" sz="2400" dirty="0"/>
              <a:t>Protesten skall vara skriftlig, underskriven av föraren/ombudet, samt åtföljas av protestavgift.</a:t>
            </a:r>
          </a:p>
          <a:p>
            <a:pPr eaLnBrk="1" hangingPunct="1">
              <a:defRPr/>
            </a:pPr>
            <a:endParaRPr lang="sv-SE" sz="2400" dirty="0"/>
          </a:p>
          <a:p>
            <a:pPr marL="0" indent="0" eaLnBrk="1" hangingPunct="1">
              <a:buNone/>
              <a:defRPr/>
            </a:pPr>
            <a:endParaRPr lang="sv-SE" sz="2400" dirty="0"/>
          </a:p>
          <a:p>
            <a:pPr eaLnBrk="1" hangingPunct="1">
              <a:defRPr/>
            </a:pPr>
            <a:r>
              <a:rPr lang="sv-SE" sz="2400" dirty="0"/>
              <a:t>Protestavgifter 2024.</a:t>
            </a:r>
          </a:p>
          <a:p>
            <a:pPr eaLnBrk="1" hangingPunct="1">
              <a:defRPr/>
            </a:pPr>
            <a:r>
              <a:rPr lang="sv-SE" sz="2400" dirty="0"/>
              <a:t>Distriktstävling Junior 2000 kr, Senior 4000 kr.</a:t>
            </a:r>
          </a:p>
          <a:p>
            <a:pPr eaLnBrk="1" hangingPunct="1">
              <a:defRPr/>
            </a:pPr>
            <a:r>
              <a:rPr lang="sv-SE" sz="2400" dirty="0"/>
              <a:t>SM-tävling Junior 4000 kr, Senior 8000 kr.</a:t>
            </a:r>
          </a:p>
        </p:txBody>
      </p:sp>
      <p:pic>
        <p:nvPicPr>
          <p:cNvPr id="10" name="Bildobjekt 9">
            <a:extLst>
              <a:ext uri="{FF2B5EF4-FFF2-40B4-BE49-F238E27FC236}">
                <a16:creationId xmlns:a16="http://schemas.microsoft.com/office/drawing/2014/main" id="{979CD129-B947-1A4D-91C0-25BCA0E31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blinds(horizontal)">
                                      <p:cBhvr>
                                        <p:cTn id="7" dur="5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blinds(horizontal)">
                                      <p:cBhvr>
                                        <p:cTn id="12" dur="500"/>
                                        <p:tgtEl>
                                          <p:spTgt spid="110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0595">
                                            <p:txEl>
                                              <p:pRg st="4" end="4"/>
                                            </p:txEl>
                                          </p:spTgt>
                                        </p:tgtEl>
                                        <p:attrNameLst>
                                          <p:attrName>style.visibility</p:attrName>
                                        </p:attrNameLst>
                                      </p:cBhvr>
                                      <p:to>
                                        <p:strVal val="visible"/>
                                      </p:to>
                                    </p:set>
                                    <p:animEffect transition="in" filter="blinds(horizontal)">
                                      <p:cBhvr>
                                        <p:cTn id="17" dur="500"/>
                                        <p:tgtEl>
                                          <p:spTgt spid="1105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0595">
                                            <p:txEl>
                                              <p:pRg st="5" end="5"/>
                                            </p:txEl>
                                          </p:spTgt>
                                        </p:tgtEl>
                                        <p:attrNameLst>
                                          <p:attrName>style.visibility</p:attrName>
                                        </p:attrNameLst>
                                      </p:cBhvr>
                                      <p:to>
                                        <p:strVal val="visible"/>
                                      </p:to>
                                    </p:set>
                                    <p:animEffect transition="in" filter="blinds(horizontal)">
                                      <p:cBhvr>
                                        <p:cTn id="22" dur="500"/>
                                        <p:tgtEl>
                                          <p:spTgt spid="11059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0595">
                                            <p:txEl>
                                              <p:pRg st="6" end="6"/>
                                            </p:txEl>
                                          </p:spTgt>
                                        </p:tgtEl>
                                        <p:attrNameLst>
                                          <p:attrName>style.visibility</p:attrName>
                                        </p:attrNameLst>
                                      </p:cBhvr>
                                      <p:to>
                                        <p:strVal val="visible"/>
                                      </p:to>
                                    </p:set>
                                    <p:animEffect transition="in" filter="blinds(horizontal)">
                                      <p:cBhvr>
                                        <p:cTn id="27" dur="500"/>
                                        <p:tgtEl>
                                          <p:spTgt spid="1105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C4B3E046-2DEE-3B48-92D5-DE4D01E0A5FF}"/>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3A50A6BF-AB01-A64B-BC0B-01FE1775894B}" type="slidenum">
              <a:rPr lang="sv-SE" altLang="sv-SE" sz="1000"/>
              <a:pPr>
                <a:spcBef>
                  <a:spcPct val="0"/>
                </a:spcBef>
                <a:buClrTx/>
                <a:buSzTx/>
                <a:buFontTx/>
                <a:buNone/>
              </a:pPr>
              <a:t>47</a:t>
            </a:fld>
            <a:endParaRPr lang="sv-SE" altLang="sv-SE" sz="1000"/>
          </a:p>
        </p:txBody>
      </p:sp>
      <p:sp>
        <p:nvSpPr>
          <p:cNvPr id="108548" name="Platshållare för datum 3">
            <a:extLst>
              <a:ext uri="{FF2B5EF4-FFF2-40B4-BE49-F238E27FC236}">
                <a16:creationId xmlns:a16="http://schemas.microsoft.com/office/drawing/2014/main" id="{E4086FB4-DEBF-FA4D-841F-BFE9624082EB}"/>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08549" name="Platshållare för bildnummer 5">
            <a:extLst>
              <a:ext uri="{FF2B5EF4-FFF2-40B4-BE49-F238E27FC236}">
                <a16:creationId xmlns:a16="http://schemas.microsoft.com/office/drawing/2014/main" id="{F3D344BD-DFDF-1640-8558-469DA55EE5CF}"/>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11618" name="Rectangle 2">
            <a:extLst>
              <a:ext uri="{FF2B5EF4-FFF2-40B4-BE49-F238E27FC236}">
                <a16:creationId xmlns:a16="http://schemas.microsoft.com/office/drawing/2014/main" id="{2C6BAE41-E01A-F144-8EB1-D3735A564BDB}"/>
              </a:ext>
            </a:extLst>
          </p:cNvPr>
          <p:cNvSpPr>
            <a:spLocks noGrp="1" noChangeArrowheads="1"/>
          </p:cNvSpPr>
          <p:nvPr>
            <p:ph type="title" idx="4294967295"/>
          </p:nvPr>
        </p:nvSpPr>
        <p:spPr>
          <a:xfrm>
            <a:off x="1760453" y="980728"/>
            <a:ext cx="5623095" cy="94069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Straffavgift G 15</a:t>
            </a:r>
          </a:p>
        </p:txBody>
      </p:sp>
      <p:sp>
        <p:nvSpPr>
          <p:cNvPr id="109573" name="Rectangle 3">
            <a:extLst>
              <a:ext uri="{FF2B5EF4-FFF2-40B4-BE49-F238E27FC236}">
                <a16:creationId xmlns:a16="http://schemas.microsoft.com/office/drawing/2014/main" id="{6A4C1773-5B41-1043-A690-844B24089D05}"/>
              </a:ext>
            </a:extLst>
          </p:cNvPr>
          <p:cNvSpPr>
            <a:spLocks noGrp="1" noChangeArrowheads="1"/>
          </p:cNvSpPr>
          <p:nvPr>
            <p:ph type="body" idx="4294967295"/>
          </p:nvPr>
        </p:nvSpPr>
        <p:spPr>
          <a:xfrm>
            <a:off x="684213" y="2188170"/>
            <a:ext cx="7770812" cy="4121150"/>
          </a:xfrm>
        </p:spPr>
        <p:txBody>
          <a:bodyPr lIns="182503" tIns="46022" rIns="182503" bIns="46022"/>
          <a:lstStyle/>
          <a:p>
            <a:pPr algn="ctr" eaLnBrk="1" hangingPunct="1">
              <a:buFont typeface="Wingdings" pitchFamily="2" charset="2"/>
              <a:buNone/>
              <a:defRPr/>
            </a:pPr>
            <a:r>
              <a:rPr lang="sv-SE" sz="3600" dirty="0">
                <a:latin typeface="Calibri" panose="020F0502020204030204" pitchFamily="34" charset="0"/>
                <a:cs typeface="Calibri" panose="020F0502020204030204" pitchFamily="34" charset="0"/>
              </a:rPr>
              <a:t> Max 25 000 KRONOR</a:t>
            </a:r>
          </a:p>
          <a:p>
            <a:pPr algn="ctr" eaLnBrk="1" hangingPunct="1">
              <a:buFont typeface="Wingdings" pitchFamily="2" charset="2"/>
              <a:buNone/>
              <a:defRPr/>
            </a:pPr>
            <a:r>
              <a:rPr lang="sv-SE" sz="3600" dirty="0">
                <a:latin typeface="Calibri" panose="020F0502020204030204" pitchFamily="34" charset="0"/>
                <a:cs typeface="Calibri" panose="020F0502020204030204" pitchFamily="34" charset="0"/>
              </a:rPr>
              <a:t>Betalas senast på 5:e dagen efter det att beslutet meddelats.</a:t>
            </a:r>
          </a:p>
          <a:p>
            <a:pPr eaLnBrk="1" hangingPunct="1">
              <a:defRPr/>
            </a:pPr>
            <a:r>
              <a:rPr lang="sv-SE" sz="3600" u="sng" dirty="0">
                <a:latin typeface="Calibri" panose="020F0502020204030204" pitchFamily="34" charset="0"/>
                <a:cs typeface="Calibri" panose="020F0502020204030204" pitchFamily="34" charset="0"/>
              </a:rPr>
              <a:t>För att få delta i en tävling krävs att deltagaren inte är skyldig för obetalda tävlings- eller förbundsböter.</a:t>
            </a:r>
          </a:p>
        </p:txBody>
      </p:sp>
      <p:pic>
        <p:nvPicPr>
          <p:cNvPr id="10" name="Bildobjekt 9">
            <a:extLst>
              <a:ext uri="{FF2B5EF4-FFF2-40B4-BE49-F238E27FC236}">
                <a16:creationId xmlns:a16="http://schemas.microsoft.com/office/drawing/2014/main" id="{7123D498-BDF5-A645-BD83-3C6EDA6DB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D3D436E-256C-EB4A-8C61-7076FEACA3F6}"/>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A3EA112E-9B11-9346-B34B-A0D3896AC8BF}" type="slidenum">
              <a:rPr lang="sv-SE" altLang="sv-SE" sz="1000"/>
              <a:pPr>
                <a:spcBef>
                  <a:spcPct val="0"/>
                </a:spcBef>
                <a:buClrTx/>
                <a:buSzTx/>
                <a:buFontTx/>
                <a:buNone/>
              </a:pPr>
              <a:t>48</a:t>
            </a:fld>
            <a:endParaRPr lang="sv-SE" altLang="sv-SE" sz="1000"/>
          </a:p>
        </p:txBody>
      </p:sp>
      <p:sp>
        <p:nvSpPr>
          <p:cNvPr id="45058" name="Rectangle 2">
            <a:extLst>
              <a:ext uri="{FF2B5EF4-FFF2-40B4-BE49-F238E27FC236}">
                <a16:creationId xmlns:a16="http://schemas.microsoft.com/office/drawing/2014/main" id="{81E04E03-E4C0-A74E-92C5-4E8645F046EF}"/>
              </a:ext>
            </a:extLst>
          </p:cNvPr>
          <p:cNvSpPr>
            <a:spLocks noGrp="1" noChangeArrowheads="1"/>
          </p:cNvSpPr>
          <p:nvPr>
            <p:ph type="title" idx="4294967295"/>
          </p:nvPr>
        </p:nvSpPr>
        <p:spPr>
          <a:xfrm>
            <a:off x="2360613" y="2438400"/>
            <a:ext cx="4422775" cy="114141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Tekniska regler</a:t>
            </a:r>
          </a:p>
        </p:txBody>
      </p:sp>
      <p:pic>
        <p:nvPicPr>
          <p:cNvPr id="7" name="Bildobjekt 6">
            <a:extLst>
              <a:ext uri="{FF2B5EF4-FFF2-40B4-BE49-F238E27FC236}">
                <a16:creationId xmlns:a16="http://schemas.microsoft.com/office/drawing/2014/main" id="{EE2BAF4E-0252-BF43-95E4-AE89BB2D0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83BB2587-A048-0A45-AE17-ECA41BBCDBE4}"/>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C2B8498E-367F-F74C-B5F1-C5310B8DE9CF}" type="slidenum">
              <a:rPr lang="sv-SE" altLang="sv-SE" sz="1000"/>
              <a:pPr>
                <a:spcBef>
                  <a:spcPct val="0"/>
                </a:spcBef>
                <a:buClrTx/>
                <a:buSzTx/>
                <a:buFontTx/>
                <a:buNone/>
              </a:pPr>
              <a:t>49</a:t>
            </a:fld>
            <a:endParaRPr lang="sv-SE" altLang="sv-SE" sz="1000"/>
          </a:p>
        </p:txBody>
      </p:sp>
      <p:sp>
        <p:nvSpPr>
          <p:cNvPr id="112644" name="Platshållare för datum 3">
            <a:extLst>
              <a:ext uri="{FF2B5EF4-FFF2-40B4-BE49-F238E27FC236}">
                <a16:creationId xmlns:a16="http://schemas.microsoft.com/office/drawing/2014/main" id="{CDAA1013-4648-5346-AD52-2CB3F1475934}"/>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18786" name="Rectangle 2">
            <a:extLst>
              <a:ext uri="{FF2B5EF4-FFF2-40B4-BE49-F238E27FC236}">
                <a16:creationId xmlns:a16="http://schemas.microsoft.com/office/drawing/2014/main" id="{3AE3052D-B382-CC4B-B233-4AFBB650142D}"/>
              </a:ext>
            </a:extLst>
          </p:cNvPr>
          <p:cNvSpPr>
            <a:spLocks noGrp="1" noChangeArrowheads="1"/>
          </p:cNvSpPr>
          <p:nvPr>
            <p:ph type="title" idx="4294967295"/>
          </p:nvPr>
        </p:nvSpPr>
        <p:spPr>
          <a:xfrm>
            <a:off x="455613" y="904131"/>
            <a:ext cx="8232775" cy="94069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Besiktning</a:t>
            </a:r>
          </a:p>
        </p:txBody>
      </p:sp>
      <p:pic>
        <p:nvPicPr>
          <p:cNvPr id="118788" name="Picture 4" descr="besikning">
            <a:extLst>
              <a:ext uri="{FF2B5EF4-FFF2-40B4-BE49-F238E27FC236}">
                <a16:creationId xmlns:a16="http://schemas.microsoft.com/office/drawing/2014/main" id="{61C28DF1-297C-344B-A391-10325DA0B285}"/>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95536" y="2512385"/>
            <a:ext cx="3890714" cy="3345490"/>
          </a:xfrm>
          <a:noFill/>
          <a:extLst>
            <a:ext uri="{909E8E84-426E-40DD-AFC4-6F175D3DCCD1}">
              <a14:hiddenFill xmlns:a14="http://schemas.microsoft.com/office/drawing/2010/main">
                <a:solidFill>
                  <a:srgbClr val="FFFFFF"/>
                </a:solidFill>
              </a14:hiddenFill>
            </a:ext>
          </a:extLst>
        </p:spPr>
      </p:pic>
      <p:sp>
        <p:nvSpPr>
          <p:cNvPr id="118790" name="Text Box 6">
            <a:extLst>
              <a:ext uri="{FF2B5EF4-FFF2-40B4-BE49-F238E27FC236}">
                <a16:creationId xmlns:a16="http://schemas.microsoft.com/office/drawing/2014/main" id="{19E9F021-04C8-9948-A58C-1C4BC8E29A9A}"/>
              </a:ext>
            </a:extLst>
          </p:cNvPr>
          <p:cNvSpPr txBox="1">
            <a:spLocks noChangeArrowheads="1"/>
          </p:cNvSpPr>
          <p:nvPr/>
        </p:nvSpPr>
        <p:spPr bwMode="auto">
          <a:xfrm>
            <a:off x="4572000" y="2780928"/>
            <a:ext cx="4464496" cy="300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Char char="•"/>
            </a:pPr>
            <a:r>
              <a:rPr lang="sv-SE" altLang="sv-SE" sz="2300" dirty="0">
                <a:latin typeface="Calibri" panose="020F0502020204030204" pitchFamily="34" charset="0"/>
                <a:cs typeface="Calibri" panose="020F0502020204030204" pitchFamily="34" charset="0"/>
              </a:rPr>
              <a:t> </a:t>
            </a:r>
            <a:r>
              <a:rPr lang="sv-SE" altLang="sv-SE" sz="2700" dirty="0">
                <a:latin typeface="Calibri" panose="020F0502020204030204" pitchFamily="34" charset="0"/>
                <a:cs typeface="Calibri" panose="020F0502020204030204" pitchFamily="34" charset="0"/>
              </a:rPr>
              <a:t>Anmäld och incheckad.</a:t>
            </a:r>
          </a:p>
          <a:p>
            <a:pPr eaLnBrk="1" hangingPunct="1">
              <a:spcBef>
                <a:spcPct val="50000"/>
              </a:spcBef>
              <a:buClrTx/>
              <a:buSzTx/>
              <a:buFontTx/>
              <a:buChar char="•"/>
            </a:pPr>
            <a:r>
              <a:rPr lang="sv-SE" altLang="sv-SE" sz="2300" dirty="0">
                <a:latin typeface="Calibri" panose="020F0502020204030204" pitchFamily="34" charset="0"/>
                <a:cs typeface="Calibri" panose="020F0502020204030204" pitchFamily="34" charset="0"/>
              </a:rPr>
              <a:t> </a:t>
            </a:r>
            <a:r>
              <a:rPr lang="sv-SE" altLang="sv-SE" sz="2700" dirty="0">
                <a:latin typeface="Calibri" panose="020F0502020204030204" pitchFamily="34" charset="0"/>
                <a:cs typeface="Calibri" panose="020F0502020204030204" pitchFamily="34" charset="0"/>
              </a:rPr>
              <a:t>Bilen i tävlingsfärdigt skick.</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Startnummer på plats.</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Vagnboken.</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Personlig utrustning.</a:t>
            </a:r>
          </a:p>
        </p:txBody>
      </p:sp>
      <p:pic>
        <p:nvPicPr>
          <p:cNvPr id="10" name="Bildobjekt 9">
            <a:extLst>
              <a:ext uri="{FF2B5EF4-FFF2-40B4-BE49-F238E27FC236}">
                <a16:creationId xmlns:a16="http://schemas.microsoft.com/office/drawing/2014/main" id="{76065F29-8071-044B-A0E7-DB56A3C4F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checkerboard(across)">
                                      <p:cBhvr>
                                        <p:cTn id="7" dur="500"/>
                                        <p:tgtEl>
                                          <p:spTgt spid="1187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8790">
                                            <p:txEl>
                                              <p:pRg st="1" end="1"/>
                                            </p:txEl>
                                          </p:spTgt>
                                        </p:tgtEl>
                                        <p:attrNameLst>
                                          <p:attrName>style.visibility</p:attrName>
                                        </p:attrNameLst>
                                      </p:cBhvr>
                                      <p:to>
                                        <p:strVal val="visible"/>
                                      </p:to>
                                    </p:set>
                                    <p:anim calcmode="lin" valueType="num">
                                      <p:cBhvr additive="base">
                                        <p:cTn id="12" dur="500" fill="hold"/>
                                        <p:tgtEl>
                                          <p:spTgt spid="11879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87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8790">
                                            <p:txEl>
                                              <p:pRg st="2" end="2"/>
                                            </p:txEl>
                                          </p:spTgt>
                                        </p:tgtEl>
                                        <p:attrNameLst>
                                          <p:attrName>style.visibility</p:attrName>
                                        </p:attrNameLst>
                                      </p:cBhvr>
                                      <p:to>
                                        <p:strVal val="visible"/>
                                      </p:to>
                                    </p:set>
                                    <p:anim calcmode="lin" valueType="num">
                                      <p:cBhvr additive="base">
                                        <p:cTn id="18" dur="500" fill="hold"/>
                                        <p:tgtEl>
                                          <p:spTgt spid="11879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87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8790">
                                            <p:txEl>
                                              <p:pRg st="0" end="0"/>
                                            </p:txEl>
                                          </p:spTgt>
                                        </p:tgtEl>
                                        <p:attrNameLst>
                                          <p:attrName>style.visibility</p:attrName>
                                        </p:attrNameLst>
                                      </p:cBhvr>
                                      <p:to>
                                        <p:strVal val="visible"/>
                                      </p:to>
                                    </p:set>
                                    <p:anim calcmode="lin" valueType="num">
                                      <p:cBhvr additive="base">
                                        <p:cTn id="24" dur="500" fill="hold"/>
                                        <p:tgtEl>
                                          <p:spTgt spid="11879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8790">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8790">
                                            <p:txEl>
                                              <p:pRg st="3" end="3"/>
                                            </p:txEl>
                                          </p:spTgt>
                                        </p:tgtEl>
                                        <p:attrNameLst>
                                          <p:attrName>style.visibility</p:attrName>
                                        </p:attrNameLst>
                                      </p:cBhvr>
                                      <p:to>
                                        <p:strVal val="visible"/>
                                      </p:to>
                                    </p:set>
                                    <p:anim calcmode="lin" valueType="num">
                                      <p:cBhvr additive="base">
                                        <p:cTn id="28" dur="500" fill="hold"/>
                                        <p:tgtEl>
                                          <p:spTgt spid="118790">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8790">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18790">
                                            <p:txEl>
                                              <p:pRg st="4" end="4"/>
                                            </p:txEl>
                                          </p:spTgt>
                                        </p:tgtEl>
                                        <p:attrNameLst>
                                          <p:attrName>style.visibility</p:attrName>
                                        </p:attrNameLst>
                                      </p:cBhvr>
                                      <p:to>
                                        <p:strVal val="visible"/>
                                      </p:to>
                                    </p:set>
                                    <p:anim calcmode="lin" valueType="num">
                                      <p:cBhvr additive="base">
                                        <p:cTn id="32" dur="500" fill="hold"/>
                                        <p:tgtEl>
                                          <p:spTgt spid="118790">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9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3">
            <a:extLst>
              <a:ext uri="{FF2B5EF4-FFF2-40B4-BE49-F238E27FC236}">
                <a16:creationId xmlns:a16="http://schemas.microsoft.com/office/drawing/2014/main" id="{0A43B484-77D8-294F-84B5-57FB47855B9B}"/>
              </a:ext>
            </a:extLst>
          </p:cNvPr>
          <p:cNvSpPr>
            <a:spLocks noGrp="1" noChangeArrowheads="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90C80FEE-9EDB-6645-A4D1-35FA8FCFE16E}" type="slidenum">
              <a:rPr lang="sv-SE" altLang="sv-SE" sz="1000"/>
              <a:pPr>
                <a:spcBef>
                  <a:spcPct val="0"/>
                </a:spcBef>
                <a:buClrTx/>
                <a:buSzTx/>
                <a:buFontTx/>
                <a:buNone/>
              </a:pPr>
              <a:t>5</a:t>
            </a:fld>
            <a:endParaRPr lang="sv-SE" altLang="sv-SE" sz="1000"/>
          </a:p>
        </p:txBody>
      </p:sp>
      <p:sp>
        <p:nvSpPr>
          <p:cNvPr id="136194" name="Rectangle 2">
            <a:extLst>
              <a:ext uri="{FF2B5EF4-FFF2-40B4-BE49-F238E27FC236}">
                <a16:creationId xmlns:a16="http://schemas.microsoft.com/office/drawing/2014/main" id="{FD6164AA-D634-8446-B33C-D881AB4743A7}"/>
              </a:ext>
            </a:extLst>
          </p:cNvPr>
          <p:cNvSpPr>
            <a:spLocks noGrp="1" noChangeArrowheads="1"/>
          </p:cNvSpPr>
          <p:nvPr>
            <p:ph type="ctrTitle"/>
          </p:nvPr>
        </p:nvSpPr>
        <p:spPr>
          <a:xfrm>
            <a:off x="684213" y="908720"/>
            <a:ext cx="7772400" cy="1008063"/>
          </a:xfrm>
        </p:spPr>
        <p:txBody>
          <a:bodyPr/>
          <a:lstStyle/>
          <a:p>
            <a:pPr eaLnBrk="1" hangingPunct="1">
              <a:defRPr/>
            </a:pPr>
            <a:r>
              <a:rPr lang="sv-SE" sz="4800" dirty="0"/>
              <a:t>Bilsport för alla!</a:t>
            </a:r>
          </a:p>
        </p:txBody>
      </p:sp>
      <p:grpSp>
        <p:nvGrpSpPr>
          <p:cNvPr id="2" name="Group 22">
            <a:extLst>
              <a:ext uri="{FF2B5EF4-FFF2-40B4-BE49-F238E27FC236}">
                <a16:creationId xmlns:a16="http://schemas.microsoft.com/office/drawing/2014/main" id="{E2D5B541-9BAF-CC4B-861E-C2E2F7D9C275}"/>
              </a:ext>
            </a:extLst>
          </p:cNvPr>
          <p:cNvGrpSpPr>
            <a:grpSpLocks/>
          </p:cNvGrpSpPr>
          <p:nvPr/>
        </p:nvGrpSpPr>
        <p:grpSpPr bwMode="auto">
          <a:xfrm>
            <a:off x="179388" y="2243981"/>
            <a:ext cx="8774112" cy="3821113"/>
            <a:chOff x="113" y="1595"/>
            <a:chExt cx="5527" cy="2407"/>
          </a:xfrm>
        </p:grpSpPr>
        <p:pic>
          <p:nvPicPr>
            <p:cNvPr id="22536" name="ipf6jv6xyPPU9Jh4M:" descr="3591959580_b8c4539b18">
              <a:hlinkClick r:id="rId3"/>
              <a:extLst>
                <a:ext uri="{FF2B5EF4-FFF2-40B4-BE49-F238E27FC236}">
                  <a16:creationId xmlns:a16="http://schemas.microsoft.com/office/drawing/2014/main" id="{4F9291D7-CE0B-5148-A777-C72C1B07E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3" y="1777"/>
              <a:ext cx="780"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4">
              <a:hlinkClick r:id="rId5"/>
              <a:extLst>
                <a:ext uri="{FF2B5EF4-FFF2-40B4-BE49-F238E27FC236}">
                  <a16:creationId xmlns:a16="http://schemas.microsoft.com/office/drawing/2014/main" id="{9E456089-6BE6-9F4F-9E66-F95D4B24189E}"/>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48" y="3339"/>
              <a:ext cx="762"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5">
              <a:hlinkClick r:id="rId8"/>
              <a:extLst>
                <a:ext uri="{FF2B5EF4-FFF2-40B4-BE49-F238E27FC236}">
                  <a16:creationId xmlns:a16="http://schemas.microsoft.com/office/drawing/2014/main" id="{FD84EF83-F288-A440-93FD-F432CB24B26C}"/>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1927" y="3294"/>
              <a:ext cx="780"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ipff9kN932LSRZHsM:">
              <a:hlinkClick r:id="rId11"/>
              <a:extLst>
                <a:ext uri="{FF2B5EF4-FFF2-40B4-BE49-F238E27FC236}">
                  <a16:creationId xmlns:a16="http://schemas.microsoft.com/office/drawing/2014/main" id="{833FEFF7-3DFE-544B-9817-30D7813EEBED}"/>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2880" y="3294"/>
              <a:ext cx="822"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7">
              <a:hlinkClick r:id="rId14"/>
              <a:extLst>
                <a:ext uri="{FF2B5EF4-FFF2-40B4-BE49-F238E27FC236}">
                  <a16:creationId xmlns:a16="http://schemas.microsoft.com/office/drawing/2014/main" id="{BF429900-C097-C54E-AD88-FC8CF1F95CE1}"/>
                </a:ext>
              </a:extLst>
            </p:cNvPr>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4059" y="3339"/>
              <a:ext cx="88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ipf5TViDNzJ6dOzIM:">
              <a:hlinkClick r:id="rId17"/>
              <a:extLst>
                <a:ext uri="{FF2B5EF4-FFF2-40B4-BE49-F238E27FC236}">
                  <a16:creationId xmlns:a16="http://schemas.microsoft.com/office/drawing/2014/main" id="{8B536FE1-147A-624F-A996-128D920636C9}"/>
                </a:ext>
              </a:extLst>
            </p:cNvPr>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113" y="2387"/>
              <a:ext cx="9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ipfKWwEYs0Pr7ZOtM:">
              <a:hlinkClick r:id="rId20"/>
              <a:extLst>
                <a:ext uri="{FF2B5EF4-FFF2-40B4-BE49-F238E27FC236}">
                  <a16:creationId xmlns:a16="http://schemas.microsoft.com/office/drawing/2014/main" id="{273CDA0F-8233-044F-9192-DA63814EE150}"/>
                </a:ext>
              </a:extLst>
            </p:cNvPr>
            <p:cNvPicPr>
              <a:picLocks noChangeAspect="1" noChangeArrowheads="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1091" y="1595"/>
              <a:ext cx="882"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ipf4zJHyXDte8Ou1M:">
              <a:hlinkClick r:id="rId23"/>
              <a:extLst>
                <a:ext uri="{FF2B5EF4-FFF2-40B4-BE49-F238E27FC236}">
                  <a16:creationId xmlns:a16="http://schemas.microsoft.com/office/drawing/2014/main" id="{3AB5CB75-8DB1-404A-AE93-BCCB20FD7220}"/>
                </a:ext>
              </a:extLst>
            </p:cNvPr>
            <p:cNvPicPr>
              <a:picLocks noChangeAspect="1" noChangeArrowheads="1"/>
            </p:cNvPicPr>
            <p:nvPr/>
          </p:nvPicPr>
          <p:blipFill>
            <a:blip r:embed="rId24" r:link="rId25">
              <a:extLst>
                <a:ext uri="{28A0092B-C50C-407E-A947-70E740481C1C}">
                  <a14:useLocalDpi xmlns:a14="http://schemas.microsoft.com/office/drawing/2010/main" val="0"/>
                </a:ext>
              </a:extLst>
            </a:blip>
            <a:srcRect/>
            <a:stretch>
              <a:fillRect/>
            </a:stretch>
          </p:blipFill>
          <p:spPr bwMode="auto">
            <a:xfrm>
              <a:off x="4740" y="2614"/>
              <a:ext cx="900"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1" descr="3591960526_892c7a95d5">
              <a:hlinkClick r:id="rId26"/>
              <a:extLst>
                <a:ext uri="{FF2B5EF4-FFF2-40B4-BE49-F238E27FC236}">
                  <a16:creationId xmlns:a16="http://schemas.microsoft.com/office/drawing/2014/main" id="{71B389ED-48E7-B34A-8938-DBDA9D7723A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66" y="2523"/>
              <a:ext cx="80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ipfWmFLZQkrtQ-sIM:">
              <a:hlinkClick r:id="rId28"/>
              <a:extLst>
                <a:ext uri="{FF2B5EF4-FFF2-40B4-BE49-F238E27FC236}">
                  <a16:creationId xmlns:a16="http://schemas.microsoft.com/office/drawing/2014/main" id="{CE663C6D-60DE-FB44-AC19-8370E84DC59E}"/>
                </a:ext>
              </a:extLst>
            </p:cNvPr>
            <p:cNvPicPr>
              <a:picLocks noChangeAspect="1" noChangeArrowheads="1"/>
            </p:cNvPicPr>
            <p:nvPr/>
          </p:nvPicPr>
          <p:blipFill>
            <a:blip r:embed="rId29" r:link="rId30">
              <a:extLst>
                <a:ext uri="{28A0092B-C50C-407E-A947-70E740481C1C}">
                  <a14:useLocalDpi xmlns:a14="http://schemas.microsoft.com/office/drawing/2010/main" val="0"/>
                </a:ext>
              </a:extLst>
            </a:blip>
            <a:srcRect/>
            <a:stretch>
              <a:fillRect/>
            </a:stretch>
          </p:blipFill>
          <p:spPr bwMode="auto">
            <a:xfrm>
              <a:off x="2219" y="1943"/>
              <a:ext cx="660"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3">
              <a:hlinkClick r:id="rId31"/>
              <a:extLst>
                <a:ext uri="{FF2B5EF4-FFF2-40B4-BE49-F238E27FC236}">
                  <a16:creationId xmlns:a16="http://schemas.microsoft.com/office/drawing/2014/main" id="{9E43AEA5-C96A-5E42-95FD-B7D34EB1FBD9}"/>
                </a:ext>
              </a:extLst>
            </p:cNvPr>
            <p:cNvPicPr>
              <a:picLocks noChangeAspect="1" noChangeArrowheads="1"/>
            </p:cNvPicPr>
            <p:nvPr/>
          </p:nvPicPr>
          <p:blipFill>
            <a:blip r:embed="rId32" r:link="rId33">
              <a:extLst>
                <a:ext uri="{28A0092B-C50C-407E-A947-70E740481C1C}">
                  <a14:useLocalDpi xmlns:a14="http://schemas.microsoft.com/office/drawing/2010/main" val="0"/>
                </a:ext>
              </a:extLst>
            </a:blip>
            <a:srcRect/>
            <a:stretch>
              <a:fillRect/>
            </a:stretch>
          </p:blipFill>
          <p:spPr bwMode="auto">
            <a:xfrm>
              <a:off x="3969" y="2387"/>
              <a:ext cx="654"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4">
              <a:hlinkClick r:id="rId34"/>
              <a:extLst>
                <a:ext uri="{FF2B5EF4-FFF2-40B4-BE49-F238E27FC236}">
                  <a16:creationId xmlns:a16="http://schemas.microsoft.com/office/drawing/2014/main" id="{88B8D1D6-0E04-2845-B733-6E39CF69EC43}"/>
                </a:ext>
              </a:extLst>
            </p:cNvPr>
            <p:cNvPicPr>
              <a:picLocks noChangeAspect="1" noChangeArrowheads="1"/>
            </p:cNvPicPr>
            <p:nvPr/>
          </p:nvPicPr>
          <p:blipFill>
            <a:blip r:embed="rId35" r:link="rId36">
              <a:extLst>
                <a:ext uri="{28A0092B-C50C-407E-A947-70E740481C1C}">
                  <a14:useLocalDpi xmlns:a14="http://schemas.microsoft.com/office/drawing/2010/main" val="0"/>
                </a:ext>
              </a:extLst>
            </a:blip>
            <a:srcRect/>
            <a:stretch>
              <a:fillRect/>
            </a:stretch>
          </p:blipFill>
          <p:spPr bwMode="auto">
            <a:xfrm>
              <a:off x="4332" y="1706"/>
              <a:ext cx="90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ipfTqHrjp8YEkkpfM:">
              <a:hlinkClick r:id="rId37"/>
              <a:extLst>
                <a:ext uri="{FF2B5EF4-FFF2-40B4-BE49-F238E27FC236}">
                  <a16:creationId xmlns:a16="http://schemas.microsoft.com/office/drawing/2014/main" id="{3E7F6BAD-8D8A-CC42-8112-F04EA1CC9D92}"/>
                </a:ext>
              </a:extLst>
            </p:cNvPr>
            <p:cNvPicPr>
              <a:picLocks noChangeAspect="1" noChangeArrowheads="1"/>
            </p:cNvPicPr>
            <p:nvPr/>
          </p:nvPicPr>
          <p:blipFill>
            <a:blip r:embed="rId38" r:link="rId39">
              <a:extLst>
                <a:ext uri="{28A0092B-C50C-407E-A947-70E740481C1C}">
                  <a14:useLocalDpi xmlns:a14="http://schemas.microsoft.com/office/drawing/2010/main" val="0"/>
                </a:ext>
              </a:extLst>
            </a:blip>
            <a:srcRect/>
            <a:stretch>
              <a:fillRect/>
            </a:stretch>
          </p:blipFill>
          <p:spPr bwMode="auto">
            <a:xfrm>
              <a:off x="2042" y="2564"/>
              <a:ext cx="81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ipfEu1j4ha21Eey_M:" descr="Drag_Racing_Car">
              <a:hlinkClick r:id="rId40"/>
              <a:extLst>
                <a:ext uri="{FF2B5EF4-FFF2-40B4-BE49-F238E27FC236}">
                  <a16:creationId xmlns:a16="http://schemas.microsoft.com/office/drawing/2014/main" id="{1CCCD32A-2EA0-4B49-A62D-5F1A2806838A}"/>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108" y="2510"/>
              <a:ext cx="77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ipfkMPpbDeD9Ya6qM:" descr="bradner">
              <a:hlinkClick r:id="rId42"/>
              <a:extLst>
                <a:ext uri="{FF2B5EF4-FFF2-40B4-BE49-F238E27FC236}">
                  <a16:creationId xmlns:a16="http://schemas.microsoft.com/office/drawing/2014/main" id="{0C9463F6-9544-6A47-B84A-7BBA2CA91F1C}"/>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13" y="1616"/>
              <a:ext cx="80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Bildobjekt 23">
            <a:extLst>
              <a:ext uri="{FF2B5EF4-FFF2-40B4-BE49-F238E27FC236}">
                <a16:creationId xmlns:a16="http://schemas.microsoft.com/office/drawing/2014/main" id="{A3613116-421A-FC47-95A6-F95C71BF56BD}"/>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70119C31-62FE-FD43-A087-8D538514FFBF}"/>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20F71BF5-21D8-364E-BE17-EA26B5620CAF}" type="slidenum">
              <a:rPr lang="sv-SE" altLang="sv-SE" sz="1000"/>
              <a:pPr>
                <a:spcBef>
                  <a:spcPct val="0"/>
                </a:spcBef>
                <a:buClrTx/>
                <a:buSzTx/>
                <a:buFontTx/>
                <a:buNone/>
              </a:pPr>
              <a:t>50</a:t>
            </a:fld>
            <a:endParaRPr lang="sv-SE" altLang="sv-SE" sz="1000"/>
          </a:p>
        </p:txBody>
      </p:sp>
      <p:sp>
        <p:nvSpPr>
          <p:cNvPr id="159746" name="Rectangle 2">
            <a:extLst>
              <a:ext uri="{FF2B5EF4-FFF2-40B4-BE49-F238E27FC236}">
                <a16:creationId xmlns:a16="http://schemas.microsoft.com/office/drawing/2014/main" id="{31738F14-9B98-764E-AFAB-FCC99C1B209F}"/>
              </a:ext>
            </a:extLst>
          </p:cNvPr>
          <p:cNvSpPr>
            <a:spLocks noGrp="1" noChangeArrowheads="1"/>
          </p:cNvSpPr>
          <p:nvPr>
            <p:ph type="title"/>
          </p:nvPr>
        </p:nvSpPr>
        <p:spPr>
          <a:xfrm>
            <a:off x="454264" y="1868731"/>
            <a:ext cx="8229600" cy="1139825"/>
          </a:xfrm>
        </p:spPr>
        <p:txBody>
          <a:bodyPr/>
          <a:lstStyle/>
          <a:p>
            <a:pPr algn="l" eaLnBrk="1" hangingPunct="1">
              <a:defRPr/>
            </a:pPr>
            <a:r>
              <a:rPr lang="sv-SE" b="1" dirty="0">
                <a:latin typeface="Calibri" panose="020F0502020204030204" pitchFamily="34" charset="0"/>
                <a:cs typeface="Calibri" panose="020F0502020204030204" pitchFamily="34" charset="0"/>
              </a:rPr>
              <a:t>Personlig utrustning</a:t>
            </a:r>
            <a:br>
              <a:rPr lang="sv-SE" sz="4000" b="1" dirty="0"/>
            </a:br>
            <a:r>
              <a:rPr lang="sv-SE" sz="3600" dirty="0">
                <a:latin typeface="Calibri" panose="020F0502020204030204" pitchFamily="34" charset="0"/>
                <a:cs typeface="Calibri" panose="020F0502020204030204" pitchFamily="34" charset="0"/>
              </a:rPr>
              <a:t>I din skyddsutrustning ingår: </a:t>
            </a:r>
            <a:br>
              <a:rPr lang="sv-SE" sz="3600" dirty="0">
                <a:latin typeface="Calibri" panose="020F0502020204030204" pitchFamily="34" charset="0"/>
                <a:cs typeface="Calibri" panose="020F0502020204030204" pitchFamily="34" charset="0"/>
              </a:rPr>
            </a:br>
            <a:r>
              <a:rPr lang="sv-SE" sz="3600" dirty="0">
                <a:latin typeface="Calibri" panose="020F0502020204030204" pitchFamily="34" charset="0"/>
                <a:cs typeface="Calibri" panose="020F0502020204030204" pitchFamily="34" charset="0"/>
              </a:rPr>
              <a:t> godkänd hjälm, overall, skor, handskar, strumpor, underställ och HANS-skydd eller Hybridskydd.  </a:t>
            </a:r>
          </a:p>
        </p:txBody>
      </p:sp>
      <p:pic>
        <p:nvPicPr>
          <p:cNvPr id="114693" name="Picture 3" descr="driver">
            <a:extLst>
              <a:ext uri="{FF2B5EF4-FFF2-40B4-BE49-F238E27FC236}">
                <a16:creationId xmlns:a16="http://schemas.microsoft.com/office/drawing/2014/main" id="{06EE1A2A-EC8D-9840-A542-C66A8C608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227190"/>
            <a:ext cx="2599432" cy="194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Picture 7" descr="521c592261e7da3f37efe4b4d83829a5">
            <a:hlinkClick r:id="rId4"/>
            <a:extLst>
              <a:ext uri="{FF2B5EF4-FFF2-40B4-BE49-F238E27FC236}">
                <a16:creationId xmlns:a16="http://schemas.microsoft.com/office/drawing/2014/main" id="{703C3508-4A44-0A41-AAFB-D0C9D3FE78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419356"/>
            <a:ext cx="1524000" cy="160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F6BE53A1-A627-2C43-94A2-AB349A82E8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848D2115-9536-A14E-9497-11564700948B}"/>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FA84496F-F3D3-2E40-ABC2-13C760D3A727}" type="slidenum">
              <a:rPr lang="sv-SE" altLang="sv-SE" sz="1000"/>
              <a:pPr>
                <a:spcBef>
                  <a:spcPct val="0"/>
                </a:spcBef>
                <a:buClrTx/>
                <a:buSzTx/>
                <a:buFontTx/>
                <a:buNone/>
              </a:pPr>
              <a:t>51</a:t>
            </a:fld>
            <a:endParaRPr lang="sv-SE" altLang="sv-SE" sz="1000"/>
          </a:p>
        </p:txBody>
      </p:sp>
      <p:sp>
        <p:nvSpPr>
          <p:cNvPr id="161794" name="Rectangle 2">
            <a:extLst>
              <a:ext uri="{FF2B5EF4-FFF2-40B4-BE49-F238E27FC236}">
                <a16:creationId xmlns:a16="http://schemas.microsoft.com/office/drawing/2014/main" id="{0632CD16-E481-3248-BD14-C067C3F04CB5}"/>
              </a:ext>
            </a:extLst>
          </p:cNvPr>
          <p:cNvSpPr>
            <a:spLocks noGrp="1" noChangeArrowheads="1"/>
          </p:cNvSpPr>
          <p:nvPr>
            <p:ph type="title"/>
          </p:nvPr>
        </p:nvSpPr>
        <p:spPr/>
        <p:txBody>
          <a:bodyPr/>
          <a:lstStyle/>
          <a:p>
            <a:pPr eaLnBrk="1" hangingPunct="1">
              <a:defRPr/>
            </a:pPr>
            <a:r>
              <a:rPr lang="sv-SE" b="1" dirty="0">
                <a:latin typeface="Calibri" panose="020F0502020204030204" pitchFamily="34" charset="0"/>
                <a:cs typeface="Calibri" panose="020F0502020204030204" pitchFamily="34" charset="0"/>
              </a:rPr>
              <a:t>Säkerhetsutrustning</a:t>
            </a:r>
          </a:p>
        </p:txBody>
      </p:sp>
      <p:sp>
        <p:nvSpPr>
          <p:cNvPr id="161795" name="Rectangle 3">
            <a:extLst>
              <a:ext uri="{FF2B5EF4-FFF2-40B4-BE49-F238E27FC236}">
                <a16:creationId xmlns:a16="http://schemas.microsoft.com/office/drawing/2014/main" id="{218B48A4-9532-C345-9328-32803FE7E724}"/>
              </a:ext>
            </a:extLst>
          </p:cNvPr>
          <p:cNvSpPr>
            <a:spLocks noGrp="1" noChangeArrowheads="1"/>
          </p:cNvSpPr>
          <p:nvPr>
            <p:ph type="body" idx="1"/>
          </p:nvPr>
        </p:nvSpPr>
        <p:spPr>
          <a:xfrm>
            <a:off x="468313" y="1628775"/>
            <a:ext cx="8229600" cy="4530725"/>
          </a:xfrm>
        </p:spPr>
        <p:txBody>
          <a:bodyPr/>
          <a:lstStyle/>
          <a:p>
            <a:pPr eaLnBrk="1" hangingPunct="1">
              <a:defRPr/>
            </a:pPr>
            <a:r>
              <a:rPr lang="sv-SE" sz="3600" dirty="0">
                <a:latin typeface="Calibri" panose="020F0502020204030204" pitchFamily="34" charset="0"/>
                <a:cs typeface="Calibri" panose="020F0502020204030204" pitchFamily="34" charset="0"/>
              </a:rPr>
              <a:t>Stol  </a:t>
            </a:r>
          </a:p>
          <a:p>
            <a:pPr eaLnBrk="1" hangingPunct="1">
              <a:defRPr/>
            </a:pPr>
            <a:endParaRPr lang="sv-SE" dirty="0">
              <a:latin typeface="Calibri" panose="020F0502020204030204" pitchFamily="34" charset="0"/>
              <a:cs typeface="Calibri" panose="020F0502020204030204" pitchFamily="34" charset="0"/>
            </a:endParaRPr>
          </a:p>
          <a:p>
            <a:pPr eaLnBrk="1" hangingPunct="1">
              <a:defRPr/>
            </a:pPr>
            <a:r>
              <a:rPr lang="sv-SE" sz="3600" dirty="0">
                <a:latin typeface="Calibri" panose="020F0502020204030204" pitchFamily="34" charset="0"/>
                <a:cs typeface="Calibri" panose="020F0502020204030204" pitchFamily="34" charset="0"/>
              </a:rPr>
              <a:t>Säkerhetsbälte</a:t>
            </a:r>
          </a:p>
          <a:p>
            <a:pPr eaLnBrk="1" hangingPunct="1">
              <a:defRPr/>
            </a:pPr>
            <a:endParaRPr lang="sv-SE" dirty="0">
              <a:latin typeface="Calibri" panose="020F0502020204030204" pitchFamily="34" charset="0"/>
              <a:cs typeface="Calibri" panose="020F0502020204030204" pitchFamily="34" charset="0"/>
            </a:endParaRPr>
          </a:p>
          <a:p>
            <a:pPr eaLnBrk="1" hangingPunct="1">
              <a:defRPr/>
            </a:pPr>
            <a:r>
              <a:rPr lang="sv-SE" sz="3600" dirty="0" err="1">
                <a:latin typeface="Calibri" panose="020F0502020204030204" pitchFamily="34" charset="0"/>
                <a:cs typeface="Calibri" panose="020F0502020204030204" pitchFamily="34" charset="0"/>
              </a:rPr>
              <a:t>Skyddsbur</a:t>
            </a:r>
            <a:endParaRPr lang="sv-SE" sz="3600" dirty="0">
              <a:latin typeface="Calibri" panose="020F0502020204030204" pitchFamily="34" charset="0"/>
              <a:cs typeface="Calibri" panose="020F0502020204030204" pitchFamily="34" charset="0"/>
            </a:endParaRPr>
          </a:p>
          <a:p>
            <a:pPr eaLnBrk="1" hangingPunct="1">
              <a:defRPr/>
            </a:pPr>
            <a:endParaRPr lang="sv-SE" dirty="0">
              <a:latin typeface="Calibri" panose="020F0502020204030204" pitchFamily="34" charset="0"/>
              <a:cs typeface="Calibri" panose="020F0502020204030204" pitchFamily="34" charset="0"/>
            </a:endParaRPr>
          </a:p>
          <a:p>
            <a:pPr eaLnBrk="1" hangingPunct="1">
              <a:defRPr/>
            </a:pPr>
            <a:r>
              <a:rPr lang="sv-SE" sz="3600" dirty="0">
                <a:latin typeface="Calibri" panose="020F0502020204030204" pitchFamily="34" charset="0"/>
                <a:cs typeface="Calibri" panose="020F0502020204030204" pitchFamily="34" charset="0"/>
              </a:rPr>
              <a:t>Huvudströmbrytare                          </a:t>
            </a:r>
          </a:p>
        </p:txBody>
      </p:sp>
      <p:pic>
        <p:nvPicPr>
          <p:cNvPr id="161796" name="Picture 4" descr="Chair">
            <a:extLst>
              <a:ext uri="{FF2B5EF4-FFF2-40B4-BE49-F238E27FC236}">
                <a16:creationId xmlns:a16="http://schemas.microsoft.com/office/drawing/2014/main" id="{DF25877A-B8F3-9242-9F2E-4D8284CAB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341438"/>
            <a:ext cx="17303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5" descr="B_lte6punkt_f_rdig">
            <a:extLst>
              <a:ext uri="{FF2B5EF4-FFF2-40B4-BE49-F238E27FC236}">
                <a16:creationId xmlns:a16="http://schemas.microsoft.com/office/drawing/2014/main" id="{FAF704FC-669E-8C48-904F-0C09FDE8D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636838"/>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Picture 6" descr="Bilen_inside">
            <a:extLst>
              <a:ext uri="{FF2B5EF4-FFF2-40B4-BE49-F238E27FC236}">
                <a16:creationId xmlns:a16="http://schemas.microsoft.com/office/drawing/2014/main" id="{85EDF9BA-5B70-3A44-BD0B-240A4DA3F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836988"/>
            <a:ext cx="16605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Picture 7" descr="PICT0012">
            <a:extLst>
              <a:ext uri="{FF2B5EF4-FFF2-40B4-BE49-F238E27FC236}">
                <a16:creationId xmlns:a16="http://schemas.microsoft.com/office/drawing/2014/main" id="{D62EBA85-62DD-F14A-9401-4E7D462EB6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5084763"/>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a:extLst>
              <a:ext uri="{FF2B5EF4-FFF2-40B4-BE49-F238E27FC236}">
                <a16:creationId xmlns:a16="http://schemas.microsoft.com/office/drawing/2014/main" id="{D02A710A-E1B0-654D-BB1C-55B006565F97}"/>
              </a:ext>
            </a:extLst>
          </p:cNvPr>
          <p:cNvGrpSpPr>
            <a:grpSpLocks/>
          </p:cNvGrpSpPr>
          <p:nvPr/>
        </p:nvGrpSpPr>
        <p:grpSpPr bwMode="auto">
          <a:xfrm>
            <a:off x="6443663" y="1484313"/>
            <a:ext cx="1735137" cy="1879600"/>
            <a:chOff x="4059" y="935"/>
            <a:chExt cx="1093" cy="1184"/>
          </a:xfrm>
        </p:grpSpPr>
        <p:pic>
          <p:nvPicPr>
            <p:cNvPr id="116748" name="Picture 14" descr="fonsternat">
              <a:extLst>
                <a:ext uri="{FF2B5EF4-FFF2-40B4-BE49-F238E27FC236}">
                  <a16:creationId xmlns:a16="http://schemas.microsoft.com/office/drawing/2014/main" id="{9EA56AC9-B8F3-114F-BE7E-90A1A17089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0" y="935"/>
              <a:ext cx="904"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9" name="Text Box 15">
              <a:extLst>
                <a:ext uri="{FF2B5EF4-FFF2-40B4-BE49-F238E27FC236}">
                  <a16:creationId xmlns:a16="http://schemas.microsoft.com/office/drawing/2014/main" id="{1C9359BD-5AA3-6541-8D8B-9B86FABC5B67}"/>
                </a:ext>
              </a:extLst>
            </p:cNvPr>
            <p:cNvSpPr txBox="1">
              <a:spLocks noChangeArrowheads="1"/>
            </p:cNvSpPr>
            <p:nvPr/>
          </p:nvSpPr>
          <p:spPr bwMode="auto">
            <a:xfrm>
              <a:off x="4059" y="1888"/>
              <a:ext cx="10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sv-SE" altLang="sv-SE" sz="1800"/>
                <a:t>FÖNSTERNÄT</a:t>
              </a:r>
            </a:p>
          </p:txBody>
        </p:sp>
      </p:grpSp>
      <p:pic>
        <p:nvPicPr>
          <p:cNvPr id="15" name="Bildobjekt 14">
            <a:extLst>
              <a:ext uri="{FF2B5EF4-FFF2-40B4-BE49-F238E27FC236}">
                <a16:creationId xmlns:a16="http://schemas.microsoft.com/office/drawing/2014/main" id="{1647AC18-7B77-384C-A62F-E5FAEA4520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1796"/>
                                        </p:tgtEl>
                                        <p:attrNameLst>
                                          <p:attrName>style.visibility</p:attrName>
                                        </p:attrNameLst>
                                      </p:cBhvr>
                                      <p:to>
                                        <p:strVal val="visible"/>
                                      </p:to>
                                    </p:set>
                                    <p:anim calcmode="lin" valueType="num">
                                      <p:cBhvr additive="base">
                                        <p:cTn id="7" dur="1000" fill="hold"/>
                                        <p:tgtEl>
                                          <p:spTgt spid="161796"/>
                                        </p:tgtEl>
                                        <p:attrNameLst>
                                          <p:attrName>ppt_x</p:attrName>
                                        </p:attrNameLst>
                                      </p:cBhvr>
                                      <p:tavLst>
                                        <p:tav tm="0">
                                          <p:val>
                                            <p:strVal val="#ppt_x"/>
                                          </p:val>
                                        </p:tav>
                                        <p:tav tm="100000">
                                          <p:val>
                                            <p:strVal val="#ppt_x"/>
                                          </p:val>
                                        </p:tav>
                                      </p:tavLst>
                                    </p:anim>
                                    <p:anim calcmode="lin" valueType="num">
                                      <p:cBhvr additive="base">
                                        <p:cTn id="8" dur="1000" fill="hold"/>
                                        <p:tgtEl>
                                          <p:spTgt spid="1617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1797"/>
                                        </p:tgtEl>
                                        <p:attrNameLst>
                                          <p:attrName>style.visibility</p:attrName>
                                        </p:attrNameLst>
                                      </p:cBhvr>
                                      <p:to>
                                        <p:strVal val="visible"/>
                                      </p:to>
                                    </p:set>
                                    <p:anim calcmode="lin" valueType="num">
                                      <p:cBhvr additive="base">
                                        <p:cTn id="13" dur="500" fill="hold"/>
                                        <p:tgtEl>
                                          <p:spTgt spid="161797"/>
                                        </p:tgtEl>
                                        <p:attrNameLst>
                                          <p:attrName>ppt_x</p:attrName>
                                        </p:attrNameLst>
                                      </p:cBhvr>
                                      <p:tavLst>
                                        <p:tav tm="0">
                                          <p:val>
                                            <p:strVal val="#ppt_x"/>
                                          </p:val>
                                        </p:tav>
                                        <p:tav tm="100000">
                                          <p:val>
                                            <p:strVal val="#ppt_x"/>
                                          </p:val>
                                        </p:tav>
                                      </p:tavLst>
                                    </p:anim>
                                    <p:anim calcmode="lin" valueType="num">
                                      <p:cBhvr additive="base">
                                        <p:cTn id="14" dur="500" fill="hold"/>
                                        <p:tgtEl>
                                          <p:spTgt spid="16179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1798"/>
                                        </p:tgtEl>
                                        <p:attrNameLst>
                                          <p:attrName>style.visibility</p:attrName>
                                        </p:attrNameLst>
                                      </p:cBhvr>
                                      <p:to>
                                        <p:strVal val="visible"/>
                                      </p:to>
                                    </p:set>
                                    <p:anim calcmode="lin" valueType="num">
                                      <p:cBhvr additive="base">
                                        <p:cTn id="19" dur="500" fill="hold"/>
                                        <p:tgtEl>
                                          <p:spTgt spid="161798"/>
                                        </p:tgtEl>
                                        <p:attrNameLst>
                                          <p:attrName>ppt_x</p:attrName>
                                        </p:attrNameLst>
                                      </p:cBhvr>
                                      <p:tavLst>
                                        <p:tav tm="0">
                                          <p:val>
                                            <p:strVal val="#ppt_x"/>
                                          </p:val>
                                        </p:tav>
                                        <p:tav tm="100000">
                                          <p:val>
                                            <p:strVal val="#ppt_x"/>
                                          </p:val>
                                        </p:tav>
                                      </p:tavLst>
                                    </p:anim>
                                    <p:anim calcmode="lin" valueType="num">
                                      <p:cBhvr additive="base">
                                        <p:cTn id="20"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1799"/>
                                        </p:tgtEl>
                                        <p:attrNameLst>
                                          <p:attrName>style.visibility</p:attrName>
                                        </p:attrNameLst>
                                      </p:cBhvr>
                                      <p:to>
                                        <p:strVal val="visible"/>
                                      </p:to>
                                    </p:set>
                                    <p:anim calcmode="lin" valueType="num">
                                      <p:cBhvr additive="base">
                                        <p:cTn id="25" dur="500" fill="hold"/>
                                        <p:tgtEl>
                                          <p:spTgt spid="161799"/>
                                        </p:tgtEl>
                                        <p:attrNameLst>
                                          <p:attrName>ppt_x</p:attrName>
                                        </p:attrNameLst>
                                      </p:cBhvr>
                                      <p:tavLst>
                                        <p:tav tm="0">
                                          <p:val>
                                            <p:strVal val="#ppt_x"/>
                                          </p:val>
                                        </p:tav>
                                        <p:tav tm="100000">
                                          <p:val>
                                            <p:strVal val="#ppt_x"/>
                                          </p:val>
                                        </p:tav>
                                      </p:tavLst>
                                    </p:anim>
                                    <p:anim calcmode="lin" valueType="num">
                                      <p:cBhvr additive="base">
                                        <p:cTn id="26" dur="500" fill="hold"/>
                                        <p:tgtEl>
                                          <p:spTgt spid="16179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1795">
                                            <p:txEl>
                                              <p:pRg st="0" end="0"/>
                                            </p:txEl>
                                          </p:spTgt>
                                        </p:tgtEl>
                                        <p:attrNameLst>
                                          <p:attrName>style.visibility</p:attrName>
                                        </p:attrNameLst>
                                      </p:cBhvr>
                                      <p:to>
                                        <p:strVal val="visible"/>
                                      </p:to>
                                    </p:set>
                                    <p:animEffect transition="in" filter="checkerboard(across)">
                                      <p:cBhvr>
                                        <p:cTn id="31" dur="500"/>
                                        <p:tgtEl>
                                          <p:spTgt spid="161795">
                                            <p:txEl>
                                              <p:pRg st="0" end="0"/>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1795">
                                            <p:txEl>
                                              <p:pRg st="2" end="2"/>
                                            </p:txEl>
                                          </p:spTgt>
                                        </p:tgtEl>
                                        <p:attrNameLst>
                                          <p:attrName>style.visibility</p:attrName>
                                        </p:attrNameLst>
                                      </p:cBhvr>
                                      <p:to>
                                        <p:strVal val="visible"/>
                                      </p:to>
                                    </p:set>
                                    <p:animEffect transition="in" filter="blinds(horizontal)">
                                      <p:cBhvr>
                                        <p:cTn id="34" dur="500"/>
                                        <p:tgtEl>
                                          <p:spTgt spid="161795">
                                            <p:txEl>
                                              <p:pRg st="2" end="2"/>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61795">
                                            <p:txEl>
                                              <p:pRg st="4" end="4"/>
                                            </p:txEl>
                                          </p:spTgt>
                                        </p:tgtEl>
                                        <p:attrNameLst>
                                          <p:attrName>style.visibility</p:attrName>
                                        </p:attrNameLst>
                                      </p:cBhvr>
                                      <p:to>
                                        <p:strVal val="visible"/>
                                      </p:to>
                                    </p:set>
                                    <p:animEffect transition="in" filter="blinds(horizontal)">
                                      <p:cBhvr>
                                        <p:cTn id="37" dur="500"/>
                                        <p:tgtEl>
                                          <p:spTgt spid="161795">
                                            <p:txEl>
                                              <p:pRg st="4" end="4"/>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1795">
                                            <p:txEl>
                                              <p:pRg st="6" end="6"/>
                                            </p:txEl>
                                          </p:spTgt>
                                        </p:tgtEl>
                                        <p:attrNameLst>
                                          <p:attrName>style.visibility</p:attrName>
                                        </p:attrNameLst>
                                      </p:cBhvr>
                                      <p:to>
                                        <p:strVal val="visible"/>
                                      </p:to>
                                    </p:set>
                                    <p:animEffect transition="in" filter="blinds(horizontal)">
                                      <p:cBhvr>
                                        <p:cTn id="40" dur="500"/>
                                        <p:tgtEl>
                                          <p:spTgt spid="161795">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amond(in)">
                                      <p:cBhvr>
                                        <p:cTn id="4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82521108-4750-1949-B713-3E76B0246B5F}"/>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6537DE89-2926-454F-82CF-287BBBFACC64}" type="slidenum">
              <a:rPr lang="sv-SE" altLang="sv-SE" sz="1000"/>
              <a:pPr>
                <a:spcBef>
                  <a:spcPct val="0"/>
                </a:spcBef>
                <a:buClrTx/>
                <a:buSzTx/>
                <a:buFontTx/>
                <a:buNone/>
              </a:pPr>
              <a:t>52</a:t>
            </a:fld>
            <a:endParaRPr lang="sv-SE" altLang="sv-SE" sz="1000"/>
          </a:p>
        </p:txBody>
      </p:sp>
      <p:sp>
        <p:nvSpPr>
          <p:cNvPr id="118788" name="Platshållare för bildnummer 5">
            <a:extLst>
              <a:ext uri="{FF2B5EF4-FFF2-40B4-BE49-F238E27FC236}">
                <a16:creationId xmlns:a16="http://schemas.microsoft.com/office/drawing/2014/main" id="{DD253250-B205-0E40-8328-4A32885DA5E2}"/>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16738" name="Rectangle 2">
            <a:extLst>
              <a:ext uri="{FF2B5EF4-FFF2-40B4-BE49-F238E27FC236}">
                <a16:creationId xmlns:a16="http://schemas.microsoft.com/office/drawing/2014/main" id="{437EB375-C4D3-E348-9D8E-A7CECAC4DF38}"/>
              </a:ext>
            </a:extLst>
          </p:cNvPr>
          <p:cNvSpPr>
            <a:spLocks noGrp="1" noChangeArrowheads="1"/>
          </p:cNvSpPr>
          <p:nvPr>
            <p:ph type="title" idx="4294967295"/>
          </p:nvPr>
        </p:nvSpPr>
        <p:spPr>
          <a:xfrm>
            <a:off x="539552" y="717004"/>
            <a:ext cx="8077200" cy="839788"/>
          </a:xfrm>
        </p:spPr>
        <p:txBody>
          <a:bodyPr lIns="92047" tIns="46022" rIns="92047" bIns="46022" anchorCtr="0"/>
          <a:lstStyle/>
          <a:p>
            <a:pPr eaLnBrk="1" hangingPunct="1">
              <a:defRPr/>
            </a:pPr>
            <a:r>
              <a:rPr lang="sv-SE" dirty="0">
                <a:latin typeface="Calibri" panose="020F0502020204030204" pitchFamily="34" charset="0"/>
                <a:cs typeface="Calibri" panose="020F0502020204030204" pitchFamily="34" charset="0"/>
              </a:rPr>
              <a:t>Bilen</a:t>
            </a:r>
          </a:p>
        </p:txBody>
      </p:sp>
      <p:sp>
        <p:nvSpPr>
          <p:cNvPr id="119813" name="Rectangle 3">
            <a:extLst>
              <a:ext uri="{FF2B5EF4-FFF2-40B4-BE49-F238E27FC236}">
                <a16:creationId xmlns:a16="http://schemas.microsoft.com/office/drawing/2014/main" id="{E8B24EE8-D41A-B443-92FA-AE49DD562128}"/>
              </a:ext>
            </a:extLst>
          </p:cNvPr>
          <p:cNvSpPr>
            <a:spLocks noGrp="1" noChangeArrowheads="1"/>
          </p:cNvSpPr>
          <p:nvPr>
            <p:ph type="body" idx="4294967295"/>
          </p:nvPr>
        </p:nvSpPr>
        <p:spPr>
          <a:xfrm>
            <a:off x="752475" y="1576734"/>
            <a:ext cx="7775575" cy="4876602"/>
          </a:xfrm>
        </p:spPr>
        <p:txBody>
          <a:bodyPr lIns="182503" tIns="46022" rIns="182503" bIns="46022"/>
          <a:lstStyle/>
          <a:p>
            <a:pPr marL="0" indent="0" eaLnBrk="1" hangingPunct="1">
              <a:lnSpc>
                <a:spcPct val="80000"/>
              </a:lnSpc>
              <a:buNone/>
              <a:defRPr/>
            </a:pPr>
            <a:r>
              <a:rPr lang="sv-SE" sz="2400" dirty="0">
                <a:latin typeface="Calibri" panose="020F0502020204030204" pitchFamily="34" charset="0"/>
                <a:cs typeface="Calibri" panose="020F0502020204030204" pitchFamily="34" charset="0"/>
              </a:rPr>
              <a:t> </a:t>
            </a:r>
          </a:p>
          <a:p>
            <a:pPr eaLnBrk="1" hangingPunct="1">
              <a:lnSpc>
                <a:spcPct val="80000"/>
              </a:lnSpc>
              <a:defRPr/>
            </a:pPr>
            <a:r>
              <a:rPr lang="sv-SE" sz="2400" dirty="0">
                <a:latin typeface="Calibri" panose="020F0502020204030204" pitchFamily="34" charset="0"/>
                <a:cs typeface="Calibri" panose="020F0502020204030204" pitchFamily="34" charset="0"/>
              </a:rPr>
              <a:t>Motor, växellåda, bromsar &amp; stötdämpare.</a:t>
            </a:r>
          </a:p>
          <a:p>
            <a:pPr eaLnBrk="1" hangingPunct="1">
              <a:lnSpc>
                <a:spcPct val="80000"/>
              </a:lnSpc>
              <a:defRPr/>
            </a:pPr>
            <a:r>
              <a:rPr lang="sv-SE" sz="2400" dirty="0">
                <a:latin typeface="Calibri" panose="020F0502020204030204" pitchFamily="34" charset="0"/>
                <a:cs typeface="Calibri" panose="020F0502020204030204" pitchFamily="34" charset="0"/>
              </a:rPr>
              <a:t>Rensa från inredning.</a:t>
            </a:r>
          </a:p>
          <a:p>
            <a:pPr eaLnBrk="1" hangingPunct="1">
              <a:lnSpc>
                <a:spcPct val="80000"/>
              </a:lnSpc>
              <a:defRPr/>
            </a:pPr>
            <a:r>
              <a:rPr lang="sv-SE" sz="2400" dirty="0">
                <a:latin typeface="Calibri" panose="020F0502020204030204" pitchFamily="34" charset="0"/>
                <a:cs typeface="Calibri" panose="020F0502020204030204" pitchFamily="34" charset="0"/>
              </a:rPr>
              <a:t>Laga rost, täta kupén.</a:t>
            </a:r>
          </a:p>
          <a:p>
            <a:pPr eaLnBrk="1" hangingPunct="1">
              <a:lnSpc>
                <a:spcPct val="80000"/>
              </a:lnSpc>
              <a:defRPr/>
            </a:pPr>
            <a:r>
              <a:rPr lang="sv-SE" sz="2400" dirty="0">
                <a:latin typeface="Calibri" panose="020F0502020204030204" pitchFamily="34" charset="0"/>
                <a:cs typeface="Calibri" panose="020F0502020204030204" pitchFamily="34" charset="0"/>
              </a:rPr>
              <a:t>Förstärk infästningar till </a:t>
            </a:r>
            <a:r>
              <a:rPr lang="sv-SE" sz="2400" dirty="0" err="1">
                <a:latin typeface="Calibri" panose="020F0502020204030204" pitchFamily="34" charset="0"/>
                <a:cs typeface="Calibri" panose="020F0502020204030204" pitchFamily="34" charset="0"/>
              </a:rPr>
              <a:t>skyddsburen</a:t>
            </a:r>
            <a:r>
              <a:rPr lang="sv-SE" sz="2400" dirty="0">
                <a:latin typeface="Calibri" panose="020F0502020204030204" pitchFamily="34" charset="0"/>
                <a:cs typeface="Calibri" panose="020F0502020204030204" pitchFamily="34" charset="0"/>
              </a:rPr>
              <a:t>.</a:t>
            </a:r>
          </a:p>
          <a:p>
            <a:pPr eaLnBrk="1" hangingPunct="1">
              <a:lnSpc>
                <a:spcPct val="80000"/>
              </a:lnSpc>
              <a:defRPr/>
            </a:pPr>
            <a:r>
              <a:rPr lang="sv-SE" sz="2400" dirty="0">
                <a:latin typeface="Calibri" panose="020F0502020204030204" pitchFamily="34" charset="0"/>
                <a:cs typeface="Calibri" panose="020F0502020204030204" pitchFamily="34" charset="0"/>
              </a:rPr>
              <a:t>Montering </a:t>
            </a:r>
            <a:r>
              <a:rPr lang="sv-SE" sz="2400" dirty="0" err="1">
                <a:latin typeface="Calibri" panose="020F0502020204030204" pitchFamily="34" charset="0"/>
                <a:cs typeface="Calibri" panose="020F0502020204030204" pitchFamily="34" charset="0"/>
              </a:rPr>
              <a:t>skyddsbur</a:t>
            </a:r>
            <a:r>
              <a:rPr lang="sv-SE" sz="2400" dirty="0">
                <a:latin typeface="Calibri" panose="020F0502020204030204" pitchFamily="34" charset="0"/>
                <a:cs typeface="Calibri" panose="020F0502020204030204" pitchFamily="34" charset="0"/>
              </a:rPr>
              <a:t>.</a:t>
            </a:r>
          </a:p>
          <a:p>
            <a:pPr eaLnBrk="1" hangingPunct="1">
              <a:lnSpc>
                <a:spcPct val="80000"/>
              </a:lnSpc>
              <a:defRPr/>
            </a:pPr>
            <a:r>
              <a:rPr lang="sv-SE" sz="2400" dirty="0">
                <a:latin typeface="Calibri" panose="020F0502020204030204" pitchFamily="34" charset="0"/>
                <a:cs typeface="Calibri" panose="020F0502020204030204" pitchFamily="34" charset="0"/>
              </a:rPr>
              <a:t>Montering stol och bälte.</a:t>
            </a:r>
          </a:p>
          <a:p>
            <a:pPr eaLnBrk="1" hangingPunct="1">
              <a:lnSpc>
                <a:spcPct val="80000"/>
              </a:lnSpc>
              <a:defRPr/>
            </a:pPr>
            <a:r>
              <a:rPr lang="sv-SE" sz="2400" dirty="0">
                <a:latin typeface="Calibri" panose="020F0502020204030204" pitchFamily="34" charset="0"/>
                <a:cs typeface="Calibri" panose="020F0502020204030204" pitchFamily="34" charset="0"/>
              </a:rPr>
              <a:t>Fastsättning batteri och bränsletank.</a:t>
            </a:r>
          </a:p>
          <a:p>
            <a:pPr eaLnBrk="1" hangingPunct="1">
              <a:lnSpc>
                <a:spcPct val="80000"/>
              </a:lnSpc>
              <a:defRPr/>
            </a:pPr>
            <a:r>
              <a:rPr lang="sv-SE" sz="2400" dirty="0">
                <a:latin typeface="Calibri" panose="020F0502020204030204" pitchFamily="34" charset="0"/>
                <a:cs typeface="Calibri" panose="020F0502020204030204" pitchFamily="34" charset="0"/>
              </a:rPr>
              <a:t>Huvar och dörrlås.</a:t>
            </a:r>
          </a:p>
          <a:p>
            <a:pPr eaLnBrk="1" hangingPunct="1">
              <a:lnSpc>
                <a:spcPct val="80000"/>
              </a:lnSpc>
              <a:defRPr/>
            </a:pPr>
            <a:r>
              <a:rPr lang="sv-SE" sz="2400" dirty="0" err="1">
                <a:latin typeface="Calibri" panose="020F0502020204030204" pitchFamily="34" charset="0"/>
                <a:cs typeface="Calibri" panose="020F0502020204030204" pitchFamily="34" charset="0"/>
              </a:rPr>
              <a:t>Bogseranordning</a:t>
            </a:r>
            <a:r>
              <a:rPr lang="sv-SE" sz="2400" dirty="0">
                <a:latin typeface="Calibri" panose="020F0502020204030204" pitchFamily="34" charset="0"/>
                <a:cs typeface="Calibri" panose="020F0502020204030204" pitchFamily="34" charset="0"/>
              </a:rPr>
              <a:t> som är hållfast!</a:t>
            </a:r>
          </a:p>
          <a:p>
            <a:pPr eaLnBrk="1" hangingPunct="1">
              <a:lnSpc>
                <a:spcPct val="80000"/>
              </a:lnSpc>
              <a:defRPr/>
            </a:pPr>
            <a:r>
              <a:rPr lang="sv-SE" sz="2400" dirty="0">
                <a:latin typeface="Calibri" panose="020F0502020204030204" pitchFamily="34" charset="0"/>
                <a:cs typeface="Calibri" panose="020F0502020204030204" pitchFamily="34" charset="0"/>
              </a:rPr>
              <a:t>Ljuddämpare och katalysator.</a:t>
            </a:r>
          </a:p>
          <a:p>
            <a:pPr eaLnBrk="1" hangingPunct="1">
              <a:lnSpc>
                <a:spcPct val="80000"/>
              </a:lnSpc>
              <a:defRPr/>
            </a:pPr>
            <a:r>
              <a:rPr lang="sv-SE" sz="2400">
                <a:latin typeface="Calibri" panose="020F0502020204030204" pitchFamily="34" charset="0"/>
                <a:cs typeface="Calibri" panose="020F0502020204030204" pitchFamily="34" charset="0"/>
              </a:rPr>
              <a:t>Rutor.</a:t>
            </a:r>
            <a:endParaRPr lang="sv-SE" sz="2400" dirty="0">
              <a:latin typeface="Calibri" panose="020F0502020204030204" pitchFamily="34" charset="0"/>
              <a:cs typeface="Calibri" panose="020F0502020204030204" pitchFamily="34" charset="0"/>
            </a:endParaRPr>
          </a:p>
          <a:p>
            <a:pPr eaLnBrk="1" hangingPunct="1">
              <a:lnSpc>
                <a:spcPct val="80000"/>
              </a:lnSpc>
              <a:defRPr/>
            </a:pPr>
            <a:r>
              <a:rPr lang="sv-SE" sz="2400" dirty="0">
                <a:latin typeface="Calibri" panose="020F0502020204030204" pitchFamily="34" charset="0"/>
                <a:cs typeface="Calibri" panose="020F0502020204030204" pitchFamily="34" charset="0"/>
              </a:rPr>
              <a:t>Besiktigas av godkänd registreringsbesiktningsman.</a:t>
            </a:r>
          </a:p>
        </p:txBody>
      </p:sp>
      <p:pic>
        <p:nvPicPr>
          <p:cNvPr id="9" name="Bildobjekt 8">
            <a:extLst>
              <a:ext uri="{FF2B5EF4-FFF2-40B4-BE49-F238E27FC236}">
                <a16:creationId xmlns:a16="http://schemas.microsoft.com/office/drawing/2014/main" id="{3D999C16-915F-C542-B7BC-E050DD9C1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8676C1C-A658-E44D-B8A3-A49648EC3A5D}"/>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EBD02A34-D3C1-F540-921F-C28EDC73C68A}" type="slidenum">
              <a:rPr lang="sv-SE" altLang="sv-SE" sz="1000"/>
              <a:pPr>
                <a:spcBef>
                  <a:spcPct val="0"/>
                </a:spcBef>
                <a:buClrTx/>
                <a:buSzTx/>
                <a:buFontTx/>
                <a:buNone/>
              </a:pPr>
              <a:t>6</a:t>
            </a:fld>
            <a:endParaRPr lang="sv-SE" altLang="sv-SE" sz="1000"/>
          </a:p>
        </p:txBody>
      </p:sp>
      <p:sp>
        <p:nvSpPr>
          <p:cNvPr id="138242" name="Rectangle 2">
            <a:extLst>
              <a:ext uri="{FF2B5EF4-FFF2-40B4-BE49-F238E27FC236}">
                <a16:creationId xmlns:a16="http://schemas.microsoft.com/office/drawing/2014/main" id="{8F91C522-7A31-944F-9EEA-575CC3EC7F90}"/>
              </a:ext>
            </a:extLst>
          </p:cNvPr>
          <p:cNvSpPr>
            <a:spLocks noGrp="1" noChangeArrowheads="1"/>
          </p:cNvSpPr>
          <p:nvPr>
            <p:ph type="title"/>
          </p:nvPr>
        </p:nvSpPr>
        <p:spPr>
          <a:xfrm>
            <a:off x="457200" y="921023"/>
            <a:ext cx="8229600" cy="1139825"/>
          </a:xfrm>
        </p:spPr>
        <p:txBody>
          <a:bodyPr/>
          <a:lstStyle/>
          <a:p>
            <a:pPr eaLnBrk="1" hangingPunct="1">
              <a:defRPr/>
            </a:pPr>
            <a:r>
              <a:rPr lang="sv-SE" sz="3600" b="1" dirty="0">
                <a:latin typeface="Calibri" panose="020F0502020204030204" pitchFamily="34" charset="0"/>
                <a:cs typeface="Calibri" panose="020F0502020204030204" pitchFamily="34" charset="0"/>
              </a:rPr>
              <a:t>Krav på en hierarkisk struktur!</a:t>
            </a:r>
          </a:p>
        </p:txBody>
      </p:sp>
      <p:graphicFrame>
        <p:nvGraphicFramePr>
          <p:cNvPr id="138243" name="Object 3">
            <a:extLst>
              <a:ext uri="{FF2B5EF4-FFF2-40B4-BE49-F238E27FC236}">
                <a16:creationId xmlns:a16="http://schemas.microsoft.com/office/drawing/2014/main" id="{A16CB311-C790-8E44-97AE-7A24EF8A7A4A}"/>
              </a:ext>
            </a:extLst>
          </p:cNvPr>
          <p:cNvGraphicFramePr>
            <a:graphicFrameLocks noGrp="1"/>
          </p:cNvGraphicFramePr>
          <p:nvPr>
            <p:ph type="body" sz="half" idx="1"/>
            <p:extLst>
              <p:ext uri="{D42A27DB-BD31-4B8C-83A1-F6EECF244321}">
                <p14:modId xmlns:p14="http://schemas.microsoft.com/office/powerpoint/2010/main" val="1344351511"/>
              </p:ext>
            </p:extLst>
          </p:nvPr>
        </p:nvGraphicFramePr>
        <p:xfrm>
          <a:off x="323850" y="2116361"/>
          <a:ext cx="3165475" cy="3544887"/>
        </p:xfrm>
        <a:graphic>
          <a:graphicData uri="http://schemas.openxmlformats.org/presentationml/2006/ole">
            <mc:AlternateContent xmlns:mc="http://schemas.openxmlformats.org/markup-compatibility/2006">
              <mc:Choice xmlns:v="urn:schemas-microsoft-com:vml" Requires="v">
                <p:oleObj name="Klipp" r:id="rId3" imgW="26428700" imgH="21107400" progId="MS_ClipArt_Gallery.2">
                  <p:embed/>
                </p:oleObj>
              </mc:Choice>
              <mc:Fallback>
                <p:oleObj name="Klipp" r:id="rId3" imgW="26428700" imgH="21107400" progId="MS_ClipArt_Gallery.2">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116361"/>
                        <a:ext cx="3165475" cy="354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8244" name="Text Box 4">
            <a:extLst>
              <a:ext uri="{FF2B5EF4-FFF2-40B4-BE49-F238E27FC236}">
                <a16:creationId xmlns:a16="http://schemas.microsoft.com/office/drawing/2014/main" id="{FBA87196-E89D-4345-9DB7-55A7F023D320}"/>
              </a:ext>
            </a:extLst>
          </p:cNvPr>
          <p:cNvSpPr txBox="1">
            <a:spLocks noChangeArrowheads="1"/>
          </p:cNvSpPr>
          <p:nvPr/>
        </p:nvSpPr>
        <p:spPr bwMode="auto">
          <a:xfrm>
            <a:off x="4067175" y="1983829"/>
            <a:ext cx="4291013"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Förbundsårsmötet (medl.)</a:t>
            </a:r>
          </a:p>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Förbundsstyrelsen </a:t>
            </a:r>
            <a:br>
              <a:rPr lang="sv-SE" altLang="sv-SE" sz="2400" dirty="0">
                <a:latin typeface="Calibri" panose="020F0502020204030204" pitchFamily="34" charset="0"/>
                <a:cs typeface="Calibri" panose="020F0502020204030204" pitchFamily="34" charset="0"/>
              </a:rPr>
            </a:br>
            <a:r>
              <a:rPr lang="sv-SE" altLang="sv-SE" sz="2400" dirty="0">
                <a:latin typeface="Calibri" panose="020F0502020204030204" pitchFamily="34" charset="0"/>
                <a:cs typeface="Calibri" panose="020F0502020204030204" pitchFamily="34" charset="0"/>
              </a:rPr>
              <a:t>-----------------------------</a:t>
            </a:r>
          </a:p>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Utskott</a:t>
            </a:r>
          </a:p>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Kommittéer</a:t>
            </a:r>
          </a:p>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Ledare/funktionärer</a:t>
            </a:r>
          </a:p>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Klubbar</a:t>
            </a:r>
          </a:p>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Klubbmedlemmar</a:t>
            </a:r>
          </a:p>
        </p:txBody>
      </p:sp>
      <p:sp>
        <p:nvSpPr>
          <p:cNvPr id="138245" name="Rectangle 5">
            <a:extLst>
              <a:ext uri="{FF2B5EF4-FFF2-40B4-BE49-F238E27FC236}">
                <a16:creationId xmlns:a16="http://schemas.microsoft.com/office/drawing/2014/main" id="{6D1B67ED-8AD3-0C43-A6C7-2AA77B2DF89A}"/>
              </a:ext>
            </a:extLst>
          </p:cNvPr>
          <p:cNvSpPr>
            <a:spLocks noChangeArrowheads="1"/>
          </p:cNvSpPr>
          <p:nvPr/>
        </p:nvSpPr>
        <p:spPr bwMode="auto">
          <a:xfrm>
            <a:off x="251520" y="5713450"/>
            <a:ext cx="3280129"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sv-SE" altLang="sv-SE" sz="2800" b="1" dirty="0">
                <a:solidFill>
                  <a:srgbClr val="FF3300"/>
                </a:solidFill>
                <a:latin typeface="Calibri" panose="020F0502020204030204" pitchFamily="34" charset="0"/>
                <a:cs typeface="Calibri" panose="020F0502020204030204" pitchFamily="34" charset="0"/>
              </a:rPr>
              <a:t>Delegering - Ansvar! </a:t>
            </a:r>
            <a:endParaRPr lang="sv-SE" altLang="sv-SE" sz="2800" b="1" dirty="0">
              <a:latin typeface="Calibri" panose="020F0502020204030204" pitchFamily="34" charset="0"/>
              <a:cs typeface="Calibri" panose="020F0502020204030204" pitchFamily="34" charset="0"/>
            </a:endParaRPr>
          </a:p>
        </p:txBody>
      </p:sp>
      <p:pic>
        <p:nvPicPr>
          <p:cNvPr id="10" name="Bildobjekt 9">
            <a:extLst>
              <a:ext uri="{FF2B5EF4-FFF2-40B4-BE49-F238E27FC236}">
                <a16:creationId xmlns:a16="http://schemas.microsoft.com/office/drawing/2014/main" id="{74C8EAFA-83C6-E54F-9A85-7BD8D7748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 calcmode="lin" valueType="num">
                                      <p:cBhvr>
                                        <p:cTn id="7" dur="500" fill="hold"/>
                                        <p:tgtEl>
                                          <p:spTgt spid="138243"/>
                                        </p:tgtEl>
                                        <p:attrNameLst>
                                          <p:attrName>ppt_w</p:attrName>
                                        </p:attrNameLst>
                                      </p:cBhvr>
                                      <p:tavLst>
                                        <p:tav tm="0">
                                          <p:val>
                                            <p:fltVal val="0"/>
                                          </p:val>
                                        </p:tav>
                                        <p:tav tm="100000">
                                          <p:val>
                                            <p:strVal val="#ppt_w"/>
                                          </p:val>
                                        </p:tav>
                                      </p:tavLst>
                                    </p:anim>
                                    <p:anim calcmode="lin" valueType="num">
                                      <p:cBhvr>
                                        <p:cTn id="8" dur="500" fill="hold"/>
                                        <p:tgtEl>
                                          <p:spTgt spid="138243"/>
                                        </p:tgtEl>
                                        <p:attrNameLst>
                                          <p:attrName>ppt_h</p:attrName>
                                        </p:attrNameLst>
                                      </p:cBhvr>
                                      <p:tavLst>
                                        <p:tav tm="0">
                                          <p:val>
                                            <p:fltVal val="0"/>
                                          </p:val>
                                        </p:tav>
                                        <p:tav tm="100000">
                                          <p:val>
                                            <p:strVal val="#ppt_h"/>
                                          </p:val>
                                        </p:tav>
                                      </p:tavLst>
                                    </p:anim>
                                    <p:anim calcmode="lin" valueType="num">
                                      <p:cBhvr>
                                        <p:cTn id="9" dur="500" fill="hold"/>
                                        <p:tgtEl>
                                          <p:spTgt spid="138243"/>
                                        </p:tgtEl>
                                        <p:attrNameLst>
                                          <p:attrName>ppt_x</p:attrName>
                                        </p:attrNameLst>
                                      </p:cBhvr>
                                      <p:tavLst>
                                        <p:tav tm="0">
                                          <p:val>
                                            <p:fltVal val="0.5"/>
                                          </p:val>
                                        </p:tav>
                                        <p:tav tm="100000">
                                          <p:val>
                                            <p:strVal val="#ppt_x"/>
                                          </p:val>
                                        </p:tav>
                                      </p:tavLst>
                                    </p:anim>
                                    <p:anim calcmode="lin" valueType="num">
                                      <p:cBhvr>
                                        <p:cTn id="10" dur="500" fill="hold"/>
                                        <p:tgtEl>
                                          <p:spTgt spid="13824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38244">
                                            <p:txEl>
                                              <p:pRg st="0" end="0"/>
                                            </p:txEl>
                                          </p:spTgt>
                                        </p:tgtEl>
                                        <p:attrNameLst>
                                          <p:attrName>style.visibility</p:attrName>
                                        </p:attrNameLst>
                                      </p:cBhvr>
                                      <p:to>
                                        <p:strVal val="visible"/>
                                      </p:to>
                                    </p:set>
                                    <p:anim calcmode="lin" valueType="num">
                                      <p:cBhvr additive="base">
                                        <p:cTn id="15" dur="500" fill="hold"/>
                                        <p:tgtEl>
                                          <p:spTgt spid="138244">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38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8244">
                                            <p:txEl>
                                              <p:pRg st="1" end="1"/>
                                            </p:txEl>
                                          </p:spTgt>
                                        </p:tgtEl>
                                        <p:attrNameLst>
                                          <p:attrName>style.visibility</p:attrName>
                                        </p:attrNameLst>
                                      </p:cBhvr>
                                      <p:to>
                                        <p:strVal val="visible"/>
                                      </p:to>
                                    </p:set>
                                    <p:anim calcmode="lin" valueType="num">
                                      <p:cBhvr additive="base">
                                        <p:cTn id="21" dur="500" fill="hold"/>
                                        <p:tgtEl>
                                          <p:spTgt spid="138244">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38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8244">
                                            <p:txEl>
                                              <p:pRg st="2" end="2"/>
                                            </p:txEl>
                                          </p:spTgt>
                                        </p:tgtEl>
                                        <p:attrNameLst>
                                          <p:attrName>style.visibility</p:attrName>
                                        </p:attrNameLst>
                                      </p:cBhvr>
                                      <p:to>
                                        <p:strVal val="visible"/>
                                      </p:to>
                                    </p:set>
                                    <p:anim calcmode="lin" valueType="num">
                                      <p:cBhvr additive="base">
                                        <p:cTn id="27" dur="500" fill="hold"/>
                                        <p:tgtEl>
                                          <p:spTgt spid="138244">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8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8244">
                                            <p:txEl>
                                              <p:pRg st="3" end="3"/>
                                            </p:txEl>
                                          </p:spTgt>
                                        </p:tgtEl>
                                        <p:attrNameLst>
                                          <p:attrName>style.visibility</p:attrName>
                                        </p:attrNameLst>
                                      </p:cBhvr>
                                      <p:to>
                                        <p:strVal val="visible"/>
                                      </p:to>
                                    </p:set>
                                    <p:anim calcmode="lin" valueType="num">
                                      <p:cBhvr additive="base">
                                        <p:cTn id="33" dur="500" fill="hold"/>
                                        <p:tgtEl>
                                          <p:spTgt spid="138244">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82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38244">
                                            <p:txEl>
                                              <p:pRg st="4" end="4"/>
                                            </p:txEl>
                                          </p:spTgt>
                                        </p:tgtEl>
                                        <p:attrNameLst>
                                          <p:attrName>style.visibility</p:attrName>
                                        </p:attrNameLst>
                                      </p:cBhvr>
                                      <p:to>
                                        <p:strVal val="visible"/>
                                      </p:to>
                                    </p:set>
                                    <p:anim calcmode="lin" valueType="num">
                                      <p:cBhvr additive="base">
                                        <p:cTn id="39" dur="500" fill="hold"/>
                                        <p:tgtEl>
                                          <p:spTgt spid="138244">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3824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38244">
                                            <p:txEl>
                                              <p:pRg st="5" end="5"/>
                                            </p:txEl>
                                          </p:spTgt>
                                        </p:tgtEl>
                                        <p:attrNameLst>
                                          <p:attrName>style.visibility</p:attrName>
                                        </p:attrNameLst>
                                      </p:cBhvr>
                                      <p:to>
                                        <p:strVal val="visible"/>
                                      </p:to>
                                    </p:set>
                                    <p:anim calcmode="lin" valueType="num">
                                      <p:cBhvr additive="base">
                                        <p:cTn id="45" dur="500" fill="hold"/>
                                        <p:tgtEl>
                                          <p:spTgt spid="138244">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3824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38244">
                                            <p:txEl>
                                              <p:pRg st="6" end="6"/>
                                            </p:txEl>
                                          </p:spTgt>
                                        </p:tgtEl>
                                        <p:attrNameLst>
                                          <p:attrName>style.visibility</p:attrName>
                                        </p:attrNameLst>
                                      </p:cBhvr>
                                      <p:to>
                                        <p:strVal val="visible"/>
                                      </p:to>
                                    </p:set>
                                    <p:anim calcmode="lin" valueType="num">
                                      <p:cBhvr additive="base">
                                        <p:cTn id="51" dur="500" fill="hold"/>
                                        <p:tgtEl>
                                          <p:spTgt spid="138244">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3824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8245"/>
                                        </p:tgtEl>
                                        <p:attrNameLst>
                                          <p:attrName>style.visibility</p:attrName>
                                        </p:attrNameLst>
                                      </p:cBhvr>
                                      <p:to>
                                        <p:strVal val="visible"/>
                                      </p:to>
                                    </p:set>
                                    <p:anim calcmode="lin" valueType="num">
                                      <p:cBhvr additive="base">
                                        <p:cTn id="57" dur="500" fill="hold"/>
                                        <p:tgtEl>
                                          <p:spTgt spid="138245"/>
                                        </p:tgtEl>
                                        <p:attrNameLst>
                                          <p:attrName>ppt_x</p:attrName>
                                        </p:attrNameLst>
                                      </p:cBhvr>
                                      <p:tavLst>
                                        <p:tav tm="0">
                                          <p:val>
                                            <p:strVal val="#ppt_x"/>
                                          </p:val>
                                        </p:tav>
                                        <p:tav tm="100000">
                                          <p:val>
                                            <p:strVal val="#ppt_x"/>
                                          </p:val>
                                        </p:tav>
                                      </p:tavLst>
                                    </p:anim>
                                    <p:anim calcmode="lin" valueType="num">
                                      <p:cBhvr additive="base">
                                        <p:cTn id="58" dur="500" fill="hold"/>
                                        <p:tgtEl>
                                          <p:spTgt spid="13824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8245"/>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P spid="138244" grpId="0" build="p" autoUpdateAnimBg="0"/>
      <p:bldP spid="13824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D220D470-188A-D741-AA66-FE562BCD8F96}"/>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32856094-F28E-794F-9455-65703A9CC65B}" type="slidenum">
              <a:rPr lang="sv-SE" altLang="sv-SE" sz="1000"/>
              <a:pPr>
                <a:spcBef>
                  <a:spcPct val="0"/>
                </a:spcBef>
                <a:buClrTx/>
                <a:buSzTx/>
                <a:buFontTx/>
                <a:buNone/>
              </a:pPr>
              <a:t>7</a:t>
            </a:fld>
            <a:endParaRPr lang="sv-SE" altLang="sv-SE" sz="1000"/>
          </a:p>
        </p:txBody>
      </p:sp>
      <p:sp>
        <p:nvSpPr>
          <p:cNvPr id="26628" name="Platshållare för datum 3">
            <a:extLst>
              <a:ext uri="{FF2B5EF4-FFF2-40B4-BE49-F238E27FC236}">
                <a16:creationId xmlns:a16="http://schemas.microsoft.com/office/drawing/2014/main" id="{866CD801-9E5F-2D41-A9AF-06DD35D01097}"/>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26629" name="Platshållare för bildnummer 5">
            <a:extLst>
              <a:ext uri="{FF2B5EF4-FFF2-40B4-BE49-F238E27FC236}">
                <a16:creationId xmlns:a16="http://schemas.microsoft.com/office/drawing/2014/main" id="{22C3FC4A-4545-A749-92E6-3D1F6D4B51A7}"/>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8196" name="Rectangle 4">
            <a:extLst>
              <a:ext uri="{FF2B5EF4-FFF2-40B4-BE49-F238E27FC236}">
                <a16:creationId xmlns:a16="http://schemas.microsoft.com/office/drawing/2014/main" id="{E34AB56F-F131-9648-995E-87777D294290}"/>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Bilsportens Regler</a:t>
            </a:r>
          </a:p>
        </p:txBody>
      </p:sp>
      <p:sp>
        <p:nvSpPr>
          <p:cNvPr id="26631" name="Text Box 8">
            <a:extLst>
              <a:ext uri="{FF2B5EF4-FFF2-40B4-BE49-F238E27FC236}">
                <a16:creationId xmlns:a16="http://schemas.microsoft.com/office/drawing/2014/main" id="{6B22D90F-F5FD-BB4F-8956-E2E0685E926F}"/>
              </a:ext>
            </a:extLst>
          </p:cNvPr>
          <p:cNvSpPr txBox="1">
            <a:spLocks noChangeArrowheads="1"/>
          </p:cNvSpPr>
          <p:nvPr/>
        </p:nvSpPr>
        <p:spPr bwMode="auto">
          <a:xfrm>
            <a:off x="609600" y="5029200"/>
            <a:ext cx="807878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sv-SE" altLang="sv-SE" sz="2300">
              <a:latin typeface="Times New Roman" panose="02020603050405020304" pitchFamily="18" charset="0"/>
            </a:endParaRPr>
          </a:p>
        </p:txBody>
      </p:sp>
      <p:sp>
        <p:nvSpPr>
          <p:cNvPr id="8201" name="Text Box 9">
            <a:extLst>
              <a:ext uri="{FF2B5EF4-FFF2-40B4-BE49-F238E27FC236}">
                <a16:creationId xmlns:a16="http://schemas.microsoft.com/office/drawing/2014/main" id="{6523A10E-E6E7-1841-B2A8-3A0DA2E591FF}"/>
              </a:ext>
            </a:extLst>
          </p:cNvPr>
          <p:cNvSpPr txBox="1">
            <a:spLocks noChangeArrowheads="1"/>
          </p:cNvSpPr>
          <p:nvPr/>
        </p:nvSpPr>
        <p:spPr bwMode="auto">
          <a:xfrm>
            <a:off x="468313" y="2205683"/>
            <a:ext cx="8380412" cy="58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dirty="0">
                <a:latin typeface="Calibri" panose="020F0502020204030204" pitchFamily="34" charset="0"/>
                <a:cs typeface="Calibri" panose="020F0502020204030204" pitchFamily="34" charset="0"/>
              </a:rPr>
              <a:t>Alla regler är skrivna så att följande ska uppfyllas:</a:t>
            </a:r>
          </a:p>
        </p:txBody>
      </p:sp>
      <p:sp>
        <p:nvSpPr>
          <p:cNvPr id="8203" name="Text Box 11">
            <a:extLst>
              <a:ext uri="{FF2B5EF4-FFF2-40B4-BE49-F238E27FC236}">
                <a16:creationId xmlns:a16="http://schemas.microsoft.com/office/drawing/2014/main" id="{551123D7-B046-324C-97D5-5E0745675EA2}"/>
              </a:ext>
            </a:extLst>
          </p:cNvPr>
          <p:cNvSpPr txBox="1">
            <a:spLocks noChangeArrowheads="1"/>
          </p:cNvSpPr>
          <p:nvPr/>
        </p:nvSpPr>
        <p:spPr bwMode="auto">
          <a:xfrm>
            <a:off x="468313" y="2996952"/>
            <a:ext cx="7924800" cy="398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eaLnBrk="1" hangingPunct="1">
              <a:lnSpc>
                <a:spcPct val="150000"/>
              </a:lnSpc>
              <a:buClr>
                <a:schemeClr val="tx2"/>
              </a:buClr>
              <a:buSzPct val="75000"/>
              <a:buFont typeface="Wingdings" pitchFamily="2" charset="2"/>
              <a:buNone/>
            </a:pPr>
            <a:r>
              <a:rPr lang="sv-SE" altLang="sv-SE" dirty="0">
                <a:latin typeface="Calibri" panose="020F0502020204030204" pitchFamily="34" charset="0"/>
                <a:cs typeface="Calibri" panose="020F0502020204030204" pitchFamily="34" charset="0"/>
              </a:rPr>
              <a:t>Sportslig rättvisa</a:t>
            </a:r>
          </a:p>
          <a:p>
            <a:pPr algn="ctr" eaLnBrk="1" hangingPunct="1">
              <a:lnSpc>
                <a:spcPct val="150000"/>
              </a:lnSpc>
              <a:buClr>
                <a:schemeClr val="tx2"/>
              </a:buClr>
              <a:buSzPct val="75000"/>
              <a:buFont typeface="Wingdings" pitchFamily="2" charset="2"/>
              <a:buNone/>
            </a:pPr>
            <a:r>
              <a:rPr lang="sv-SE" altLang="sv-SE" dirty="0">
                <a:latin typeface="Calibri" panose="020F0502020204030204" pitchFamily="34" charset="0"/>
                <a:cs typeface="Calibri" panose="020F0502020204030204" pitchFamily="34" charset="0"/>
              </a:rPr>
              <a:t>Maximal säkerhet</a:t>
            </a:r>
          </a:p>
          <a:p>
            <a:pPr algn="ctr" eaLnBrk="1" hangingPunct="1">
              <a:lnSpc>
                <a:spcPct val="150000"/>
              </a:lnSpc>
              <a:buClr>
                <a:schemeClr val="tx2"/>
              </a:buClr>
              <a:buSzPct val="75000"/>
              <a:buFont typeface="Wingdings" pitchFamily="2" charset="2"/>
              <a:buNone/>
            </a:pPr>
            <a:r>
              <a:rPr lang="sv-SE" altLang="sv-SE" dirty="0">
                <a:latin typeface="Calibri" panose="020F0502020204030204" pitchFamily="34" charset="0"/>
                <a:cs typeface="Calibri" panose="020F0502020204030204" pitchFamily="34" charset="0"/>
              </a:rPr>
              <a:t>Myndighetskrav       </a:t>
            </a:r>
          </a:p>
          <a:p>
            <a:pPr algn="ctr" eaLnBrk="1" hangingPunct="1">
              <a:lnSpc>
                <a:spcPct val="150000"/>
              </a:lnSpc>
              <a:buClr>
                <a:schemeClr val="tx2"/>
              </a:buClr>
              <a:buSzPct val="75000"/>
              <a:buFont typeface="Wingdings" pitchFamily="2" charset="2"/>
              <a:buNone/>
            </a:pPr>
            <a:r>
              <a:rPr lang="sv-SE" altLang="sv-SE" dirty="0">
                <a:latin typeface="Calibri" panose="020F0502020204030204" pitchFamily="34" charset="0"/>
                <a:cs typeface="Calibri" panose="020F0502020204030204" pitchFamily="34" charset="0"/>
              </a:rPr>
              <a:t>Uppfylla Bilsportförbundets värdegrund </a:t>
            </a:r>
          </a:p>
          <a:p>
            <a:pPr algn="ctr" eaLnBrk="1" hangingPunct="1">
              <a:lnSpc>
                <a:spcPct val="150000"/>
              </a:lnSpc>
              <a:buClr>
                <a:schemeClr val="tx2"/>
              </a:buClr>
              <a:buSzPct val="75000"/>
              <a:buFont typeface="Wingdings" pitchFamily="2" charset="2"/>
              <a:buNone/>
            </a:pPr>
            <a:r>
              <a:rPr lang="sv-SE" altLang="sv-SE" sz="2700" dirty="0">
                <a:latin typeface="Calibri" panose="020F0502020204030204" pitchFamily="34" charset="0"/>
                <a:cs typeface="Calibri" panose="020F0502020204030204" pitchFamily="34" charset="0"/>
              </a:rPr>
              <a:t>    	</a:t>
            </a:r>
          </a:p>
        </p:txBody>
      </p:sp>
      <p:pic>
        <p:nvPicPr>
          <p:cNvPr id="12" name="Bildobjekt 11">
            <a:extLst>
              <a:ext uri="{FF2B5EF4-FFF2-40B4-BE49-F238E27FC236}">
                <a16:creationId xmlns:a16="http://schemas.microsoft.com/office/drawing/2014/main" id="{099CB978-DFBC-F240-B4D0-B47C5B3EA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0-#ppt_w/2"/>
                                          </p:val>
                                        </p:tav>
                                        <p:tav tm="100000">
                                          <p:val>
                                            <p:strVal val="#ppt_x"/>
                                          </p:val>
                                        </p:tav>
                                      </p:tavLst>
                                    </p:anim>
                                    <p:anim calcmode="lin" valueType="num">
                                      <p:cBhvr additive="base">
                                        <p:cTn id="8" dur="500" fill="hold"/>
                                        <p:tgtEl>
                                          <p:spTgt spid="820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2000"/>
                                  </p:stCondLst>
                                  <p:childTnLst>
                                    <p:set>
                                      <p:cBhvr>
                                        <p:cTn id="11" dur="1" fill="hold">
                                          <p:stCondLst>
                                            <p:cond delay="0"/>
                                          </p:stCondLst>
                                        </p:cTn>
                                        <p:tgtEl>
                                          <p:spTgt spid="8203"/>
                                        </p:tgtEl>
                                        <p:attrNameLst>
                                          <p:attrName>style.visibility</p:attrName>
                                        </p:attrNameLst>
                                      </p:cBhvr>
                                      <p:to>
                                        <p:strVal val="visible"/>
                                      </p:to>
                                    </p:set>
                                    <p:anim calcmode="lin" valueType="num">
                                      <p:cBhvr additive="base">
                                        <p:cTn id="12" dur="500" fill="hold"/>
                                        <p:tgtEl>
                                          <p:spTgt spid="8203"/>
                                        </p:tgtEl>
                                        <p:attrNameLst>
                                          <p:attrName>ppt_x</p:attrName>
                                        </p:attrNameLst>
                                      </p:cBhvr>
                                      <p:tavLst>
                                        <p:tav tm="0">
                                          <p:val>
                                            <p:strVal val="0-#ppt_w/2"/>
                                          </p:val>
                                        </p:tav>
                                        <p:tav tm="100000">
                                          <p:val>
                                            <p:strVal val="#ppt_x"/>
                                          </p:val>
                                        </p:tav>
                                      </p:tavLst>
                                    </p:anim>
                                    <p:anim calcmode="lin" valueType="num">
                                      <p:cBhvr additive="base">
                                        <p:cTn id="13"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autoUpdateAnimBg="0"/>
      <p:bldP spid="820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45D966FF-59D6-0C4F-8675-85E798113BB9}"/>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E4EAAB7A-4F67-8A46-AFE6-88ADE5F9E2A6}" type="slidenum">
              <a:rPr lang="sv-SE" altLang="sv-SE" sz="1000"/>
              <a:pPr>
                <a:spcBef>
                  <a:spcPct val="0"/>
                </a:spcBef>
                <a:buClrTx/>
                <a:buSzTx/>
                <a:buFontTx/>
                <a:buNone/>
              </a:pPr>
              <a:t>8</a:t>
            </a:fld>
            <a:endParaRPr lang="sv-SE" altLang="sv-SE" sz="1000"/>
          </a:p>
        </p:txBody>
      </p:sp>
      <p:sp>
        <p:nvSpPr>
          <p:cNvPr id="28676" name="Platshållare för datum 2">
            <a:extLst>
              <a:ext uri="{FF2B5EF4-FFF2-40B4-BE49-F238E27FC236}">
                <a16:creationId xmlns:a16="http://schemas.microsoft.com/office/drawing/2014/main" id="{92857B33-DE45-1849-950A-399F5CBC4513}"/>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28677" name="Platshållare för bildnummer 4">
            <a:extLst>
              <a:ext uri="{FF2B5EF4-FFF2-40B4-BE49-F238E27FC236}">
                <a16:creationId xmlns:a16="http://schemas.microsoft.com/office/drawing/2014/main" id="{490D307D-E1E9-6D46-9799-6E0110283A8F}"/>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8130" name="Rectangle 2">
            <a:extLst>
              <a:ext uri="{FF2B5EF4-FFF2-40B4-BE49-F238E27FC236}">
                <a16:creationId xmlns:a16="http://schemas.microsoft.com/office/drawing/2014/main" id="{F5D690C0-E4B6-7D4D-B969-1194D7A58C44}"/>
              </a:ext>
            </a:extLst>
          </p:cNvPr>
          <p:cNvSpPr>
            <a:spLocks noGrp="1" noChangeArrowheads="1"/>
          </p:cNvSpPr>
          <p:nvPr>
            <p:ph type="title" idx="4294967295"/>
          </p:nvPr>
        </p:nvSpPr>
        <p:spPr>
          <a:xfrm>
            <a:off x="515938" y="346546"/>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Bilsportens Regler</a:t>
            </a:r>
          </a:p>
        </p:txBody>
      </p:sp>
      <p:sp>
        <p:nvSpPr>
          <p:cNvPr id="48131" name="Text Box 3">
            <a:extLst>
              <a:ext uri="{FF2B5EF4-FFF2-40B4-BE49-F238E27FC236}">
                <a16:creationId xmlns:a16="http://schemas.microsoft.com/office/drawing/2014/main" id="{287262EA-05E3-8E4C-B548-4C07D0CF8C8D}"/>
              </a:ext>
            </a:extLst>
          </p:cNvPr>
          <p:cNvSpPr txBox="1">
            <a:spLocks noChangeArrowheads="1"/>
          </p:cNvSpPr>
          <p:nvPr/>
        </p:nvSpPr>
        <p:spPr bwMode="auto">
          <a:xfrm>
            <a:off x="395536" y="5169295"/>
            <a:ext cx="6704012" cy="142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lnSpc>
                <a:spcPct val="90000"/>
              </a:lnSpc>
              <a:buClr>
                <a:schemeClr val="tx2"/>
              </a:buClr>
              <a:buSzPct val="75000"/>
              <a:buFont typeface="Wingdings" pitchFamily="2" charset="2"/>
              <a:buChar char="l"/>
            </a:pPr>
            <a:r>
              <a:rPr lang="sv-SE" altLang="sv-SE" sz="2800" dirty="0">
                <a:latin typeface="Calibri" panose="020F0502020204030204" pitchFamily="34" charset="0"/>
                <a:cs typeface="Calibri" panose="020F0502020204030204" pitchFamily="34" charset="0"/>
              </a:rPr>
              <a:t> G = Gemensamma regler</a:t>
            </a:r>
          </a:p>
          <a:p>
            <a:pPr eaLnBrk="1" hangingPunct="1">
              <a:lnSpc>
                <a:spcPct val="90000"/>
              </a:lnSpc>
              <a:buClr>
                <a:schemeClr val="tx2"/>
              </a:buClr>
              <a:buSzPct val="75000"/>
              <a:buFont typeface="Wingdings" pitchFamily="2" charset="2"/>
              <a:buChar char="l"/>
            </a:pPr>
            <a:r>
              <a:rPr lang="sv-SE" altLang="sv-SE" sz="2800" dirty="0">
                <a:latin typeface="Calibri" panose="020F0502020204030204" pitchFamily="34" charset="0"/>
                <a:cs typeface="Calibri" panose="020F0502020204030204" pitchFamily="34" charset="0"/>
              </a:rPr>
              <a:t> RC = Regler för Rallycross</a:t>
            </a:r>
          </a:p>
          <a:p>
            <a:pPr eaLnBrk="1" hangingPunct="1">
              <a:lnSpc>
                <a:spcPct val="90000"/>
              </a:lnSpc>
              <a:buClr>
                <a:schemeClr val="tx2"/>
              </a:buClr>
              <a:buSzPct val="75000"/>
              <a:buFont typeface="Wingdings" pitchFamily="2" charset="2"/>
              <a:buChar char="l"/>
            </a:pPr>
            <a:r>
              <a:rPr lang="sv-SE" altLang="sv-SE" sz="2800" dirty="0">
                <a:latin typeface="Calibri" panose="020F0502020204030204" pitchFamily="34" charset="0"/>
                <a:cs typeface="Calibri" panose="020F0502020204030204" pitchFamily="34" charset="0"/>
              </a:rPr>
              <a:t> RC-T = Tekniska regler för Rallycross</a:t>
            </a:r>
          </a:p>
        </p:txBody>
      </p:sp>
      <p:sp>
        <p:nvSpPr>
          <p:cNvPr id="48132" name="Text Box 4">
            <a:extLst>
              <a:ext uri="{FF2B5EF4-FFF2-40B4-BE49-F238E27FC236}">
                <a16:creationId xmlns:a16="http://schemas.microsoft.com/office/drawing/2014/main" id="{EAB9B591-772F-FF4F-8B8A-21359BBF43C1}"/>
              </a:ext>
            </a:extLst>
          </p:cNvPr>
          <p:cNvSpPr txBox="1">
            <a:spLocks noChangeArrowheads="1"/>
          </p:cNvSpPr>
          <p:nvPr/>
        </p:nvSpPr>
        <p:spPr bwMode="auto">
          <a:xfrm>
            <a:off x="382588" y="1556792"/>
            <a:ext cx="7694612" cy="289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sz="2800" dirty="0">
                <a:latin typeface="Calibri" panose="020F0502020204030204" pitchFamily="34" charset="0"/>
                <a:cs typeface="Calibri" panose="020F0502020204030204" pitchFamily="34" charset="0"/>
              </a:rPr>
              <a:t>Bilsportens tävlingsregler och tekniska regler fastställs av Förbundsstyrelsen.</a:t>
            </a:r>
          </a:p>
          <a:p>
            <a:pPr eaLnBrk="1" hangingPunct="1">
              <a:spcBef>
                <a:spcPct val="50000"/>
              </a:spcBef>
              <a:buClrTx/>
              <a:buSzTx/>
              <a:buFontTx/>
              <a:buNone/>
            </a:pPr>
            <a:r>
              <a:rPr lang="sv-SE" altLang="sv-SE" sz="2800" dirty="0">
                <a:latin typeface="Calibri" panose="020F0502020204030204" pitchFamily="34" charset="0"/>
                <a:cs typeface="Calibri" panose="020F0502020204030204" pitchFamily="34" charset="0"/>
              </a:rPr>
              <a:t>Regeländringar under löpande år kan ske av tvingande skäl. Uppdaterade regler eller s.k. Officiella Meddelanden (OM) publiceras på Bilsportens officiella hemsida </a:t>
            </a:r>
            <a:r>
              <a:rPr lang="sv-SE" altLang="sv-SE" sz="2800" dirty="0" err="1">
                <a:latin typeface="Calibri" panose="020F0502020204030204" pitchFamily="34" charset="0"/>
                <a:cs typeface="Calibri" panose="020F0502020204030204" pitchFamily="34" charset="0"/>
              </a:rPr>
              <a:t>www.sbf.se</a:t>
            </a:r>
            <a:r>
              <a:rPr lang="sv-SE" altLang="sv-SE" sz="2800" dirty="0">
                <a:latin typeface="Calibri" panose="020F0502020204030204" pitchFamily="34" charset="0"/>
                <a:cs typeface="Calibri" panose="020F0502020204030204" pitchFamily="34" charset="0"/>
              </a:rPr>
              <a:t>. </a:t>
            </a:r>
          </a:p>
        </p:txBody>
      </p:sp>
      <p:sp>
        <p:nvSpPr>
          <p:cNvPr id="48133" name="Text Box 5">
            <a:extLst>
              <a:ext uri="{FF2B5EF4-FFF2-40B4-BE49-F238E27FC236}">
                <a16:creationId xmlns:a16="http://schemas.microsoft.com/office/drawing/2014/main" id="{007A307D-AE30-494E-899F-5A87B028ABA4}"/>
              </a:ext>
            </a:extLst>
          </p:cNvPr>
          <p:cNvSpPr txBox="1">
            <a:spLocks noChangeArrowheads="1"/>
          </p:cNvSpPr>
          <p:nvPr/>
        </p:nvSpPr>
        <p:spPr bwMode="auto">
          <a:xfrm>
            <a:off x="395536" y="4706006"/>
            <a:ext cx="7240587"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sz="2800" dirty="0">
                <a:latin typeface="Calibri" panose="020F0502020204030204" pitchFamily="34" charset="0"/>
                <a:cs typeface="Calibri" panose="020F0502020204030204" pitchFamily="34" charset="0"/>
              </a:rPr>
              <a:t>Regelbokens avsnitt innehåller följande: </a:t>
            </a:r>
          </a:p>
        </p:txBody>
      </p:sp>
      <p:pic>
        <p:nvPicPr>
          <p:cNvPr id="12" name="Bildobjekt 11">
            <a:extLst>
              <a:ext uri="{FF2B5EF4-FFF2-40B4-BE49-F238E27FC236}">
                <a16:creationId xmlns:a16="http://schemas.microsoft.com/office/drawing/2014/main" id="{53C7F72F-CCE4-3248-9321-0E1BDA57E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0-#ppt_w/2"/>
                                          </p:val>
                                        </p:tav>
                                        <p:tav tm="100000">
                                          <p:val>
                                            <p:strVal val="#ppt_x"/>
                                          </p:val>
                                        </p:tav>
                                      </p:tavLst>
                                    </p:anim>
                                    <p:anim calcmode="lin" valueType="num">
                                      <p:cBhvr additive="base">
                                        <p:cTn id="8"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3"/>
                                        </p:tgtEl>
                                        <p:attrNameLst>
                                          <p:attrName>style.visibility</p:attrName>
                                        </p:attrNameLst>
                                      </p:cBhvr>
                                      <p:to>
                                        <p:strVal val="visible"/>
                                      </p:to>
                                    </p:set>
                                    <p:anim calcmode="lin" valueType="num">
                                      <p:cBhvr additive="base">
                                        <p:cTn id="13" dur="500" fill="hold"/>
                                        <p:tgtEl>
                                          <p:spTgt spid="48133"/>
                                        </p:tgtEl>
                                        <p:attrNameLst>
                                          <p:attrName>ppt_x</p:attrName>
                                        </p:attrNameLst>
                                      </p:cBhvr>
                                      <p:tavLst>
                                        <p:tav tm="0">
                                          <p:val>
                                            <p:strVal val="0-#ppt_w/2"/>
                                          </p:val>
                                        </p:tav>
                                        <p:tav tm="100000">
                                          <p:val>
                                            <p:strVal val="#ppt_x"/>
                                          </p:val>
                                        </p:tav>
                                      </p:tavLst>
                                    </p:anim>
                                    <p:anim calcmode="lin" valueType="num">
                                      <p:cBhvr additive="base">
                                        <p:cTn id="14" dur="500" fill="hold"/>
                                        <p:tgtEl>
                                          <p:spTgt spid="4813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2000"/>
                                  </p:stCondLst>
                                  <p:childTnLst>
                                    <p:set>
                                      <p:cBhvr>
                                        <p:cTn id="17" dur="1" fill="hold">
                                          <p:stCondLst>
                                            <p:cond delay="0"/>
                                          </p:stCondLst>
                                        </p:cTn>
                                        <p:tgtEl>
                                          <p:spTgt spid="48131"/>
                                        </p:tgtEl>
                                        <p:attrNameLst>
                                          <p:attrName>style.visibility</p:attrName>
                                        </p:attrNameLst>
                                      </p:cBhvr>
                                      <p:to>
                                        <p:strVal val="visible"/>
                                      </p:to>
                                    </p:set>
                                    <p:anim calcmode="lin" valueType="num">
                                      <p:cBhvr additive="base">
                                        <p:cTn id="18" dur="500" fill="hold"/>
                                        <p:tgtEl>
                                          <p:spTgt spid="48131"/>
                                        </p:tgtEl>
                                        <p:attrNameLst>
                                          <p:attrName>ppt_x</p:attrName>
                                        </p:attrNameLst>
                                      </p:cBhvr>
                                      <p:tavLst>
                                        <p:tav tm="0">
                                          <p:val>
                                            <p:strVal val="0-#ppt_w/2"/>
                                          </p:val>
                                        </p:tav>
                                        <p:tav tm="100000">
                                          <p:val>
                                            <p:strVal val="#ppt_x"/>
                                          </p:val>
                                        </p:tav>
                                      </p:tavLst>
                                    </p:anim>
                                    <p:anim calcmode="lin" valueType="num">
                                      <p:cBhvr additive="base">
                                        <p:cTn id="19" dur="500" fill="hold"/>
                                        <p:tgtEl>
                                          <p:spTgt spid="48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utoUpdateAnimBg="0"/>
      <p:bldP spid="4813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84369B07-9E1D-284D-8353-0F8BBF02C399}"/>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3CA3F3F6-FB6E-2C49-A8AB-0F6011BED4F2}" type="slidenum">
              <a:rPr lang="sv-SE" altLang="sv-SE" sz="1000"/>
              <a:pPr>
                <a:spcBef>
                  <a:spcPct val="0"/>
                </a:spcBef>
                <a:buClrTx/>
                <a:buSzTx/>
                <a:buFontTx/>
                <a:buNone/>
              </a:pPr>
              <a:t>9</a:t>
            </a:fld>
            <a:endParaRPr lang="sv-SE" altLang="sv-SE" sz="1000"/>
          </a:p>
        </p:txBody>
      </p:sp>
      <p:sp>
        <p:nvSpPr>
          <p:cNvPr id="30724" name="Platshållare för datum 3">
            <a:extLst>
              <a:ext uri="{FF2B5EF4-FFF2-40B4-BE49-F238E27FC236}">
                <a16:creationId xmlns:a16="http://schemas.microsoft.com/office/drawing/2014/main" id="{6F1B59AC-89BE-AC44-AF99-C9DC15C4F37D}"/>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30725" name="Platshållare för bildnummer 5">
            <a:extLst>
              <a:ext uri="{FF2B5EF4-FFF2-40B4-BE49-F238E27FC236}">
                <a16:creationId xmlns:a16="http://schemas.microsoft.com/office/drawing/2014/main" id="{68572040-9DF2-0B43-AEE2-6759E9D6D478}"/>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81922" name="Rectangle 2">
            <a:extLst>
              <a:ext uri="{FF2B5EF4-FFF2-40B4-BE49-F238E27FC236}">
                <a16:creationId xmlns:a16="http://schemas.microsoft.com/office/drawing/2014/main" id="{DD69D985-55B4-7C4B-AD55-F02FA05C2B5A}"/>
              </a:ext>
            </a:extLst>
          </p:cNvPr>
          <p:cNvSpPr>
            <a:spLocks noGrp="1" noChangeArrowheads="1"/>
          </p:cNvSpPr>
          <p:nvPr>
            <p:ph type="title" idx="4294967295"/>
          </p:nvPr>
        </p:nvSpPr>
        <p:spPr>
          <a:xfrm>
            <a:off x="599256" y="1053356"/>
            <a:ext cx="8077200" cy="1079500"/>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Reglers tillämpning</a:t>
            </a:r>
          </a:p>
        </p:txBody>
      </p:sp>
      <p:sp>
        <p:nvSpPr>
          <p:cNvPr id="81924" name="Text Box 4">
            <a:extLst>
              <a:ext uri="{FF2B5EF4-FFF2-40B4-BE49-F238E27FC236}">
                <a16:creationId xmlns:a16="http://schemas.microsoft.com/office/drawing/2014/main" id="{235A347B-724E-2E45-9DE6-DB35F1D8D06A}"/>
              </a:ext>
            </a:extLst>
          </p:cNvPr>
          <p:cNvSpPr txBox="1">
            <a:spLocks noChangeArrowheads="1"/>
          </p:cNvSpPr>
          <p:nvPr/>
        </p:nvSpPr>
        <p:spPr bwMode="auto">
          <a:xfrm>
            <a:off x="490940" y="2276872"/>
            <a:ext cx="8185516" cy="332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sv-SE" altLang="sv-SE" sz="3000" dirty="0">
                <a:latin typeface="Calibri" panose="020F0502020204030204" pitchFamily="34" charset="0"/>
                <a:cs typeface="Calibri" panose="020F0502020204030204" pitchFamily="34" charset="0"/>
              </a:rPr>
              <a:t>Allt som inte uttryckligen finns angivet som tillåtet, </a:t>
            </a:r>
          </a:p>
          <a:p>
            <a:pPr eaLnBrk="1" hangingPunct="1">
              <a:spcBef>
                <a:spcPct val="0"/>
              </a:spcBef>
              <a:buClrTx/>
              <a:buSzTx/>
              <a:buFontTx/>
              <a:buNone/>
            </a:pPr>
            <a:r>
              <a:rPr lang="sv-SE" altLang="sv-SE" sz="3000" dirty="0">
                <a:latin typeface="Calibri" panose="020F0502020204030204" pitchFamily="34" charset="0"/>
                <a:cs typeface="Calibri" panose="020F0502020204030204" pitchFamily="34" charset="0"/>
              </a:rPr>
              <a:t>är i princip förbjudet.</a:t>
            </a:r>
          </a:p>
          <a:p>
            <a:pPr eaLnBrk="1" hangingPunct="1">
              <a:spcBef>
                <a:spcPct val="0"/>
              </a:spcBef>
              <a:buClrTx/>
              <a:buSzTx/>
              <a:buFontTx/>
              <a:buNone/>
            </a:pPr>
            <a:endParaRPr lang="sv-SE" altLang="sv-SE" sz="3000" dirty="0">
              <a:latin typeface="Calibri" panose="020F0502020204030204" pitchFamily="34" charset="0"/>
              <a:cs typeface="Calibri" panose="020F0502020204030204" pitchFamily="34" charset="0"/>
            </a:endParaRPr>
          </a:p>
          <a:p>
            <a:pPr eaLnBrk="1" hangingPunct="1">
              <a:spcBef>
                <a:spcPct val="0"/>
              </a:spcBef>
              <a:buClrTx/>
              <a:buSzTx/>
              <a:buFontTx/>
              <a:buNone/>
            </a:pPr>
            <a:r>
              <a:rPr lang="sv-SE" altLang="sv-SE" sz="3000" dirty="0">
                <a:latin typeface="Calibri" panose="020F0502020204030204" pitchFamily="34" charset="0"/>
                <a:cs typeface="Calibri" panose="020F0502020204030204" pitchFamily="34" charset="0"/>
              </a:rPr>
              <a:t>Förbundsstyrelsen ansvarar för tolkningar och</a:t>
            </a:r>
          </a:p>
          <a:p>
            <a:pPr eaLnBrk="1" hangingPunct="1">
              <a:spcBef>
                <a:spcPct val="0"/>
              </a:spcBef>
              <a:buClrTx/>
              <a:buSzTx/>
              <a:buFontTx/>
              <a:buNone/>
            </a:pPr>
            <a:r>
              <a:rPr lang="sv-SE" altLang="sv-SE" sz="3000" dirty="0">
                <a:latin typeface="Calibri" panose="020F0502020204030204" pitchFamily="34" charset="0"/>
                <a:cs typeface="Calibri" panose="020F0502020204030204" pitchFamily="34" charset="0"/>
              </a:rPr>
              <a:t>anvisningar för respektive sportgrensregler, </a:t>
            </a:r>
            <a:br>
              <a:rPr lang="sv-SE" altLang="sv-SE" sz="3000" dirty="0">
                <a:latin typeface="Calibri" panose="020F0502020204030204" pitchFamily="34" charset="0"/>
                <a:cs typeface="Calibri" panose="020F0502020204030204" pitchFamily="34" charset="0"/>
              </a:rPr>
            </a:br>
            <a:r>
              <a:rPr lang="sv-SE" altLang="sv-SE" sz="3000" dirty="0">
                <a:latin typeface="Calibri" panose="020F0502020204030204" pitchFamily="34" charset="0"/>
                <a:cs typeface="Calibri" panose="020F0502020204030204" pitchFamily="34" charset="0"/>
              </a:rPr>
              <a:t>i samråd med respektive utskott.</a:t>
            </a:r>
          </a:p>
          <a:p>
            <a:pPr eaLnBrk="1" hangingPunct="1">
              <a:spcBef>
                <a:spcPct val="0"/>
              </a:spcBef>
              <a:buClrTx/>
              <a:buSzTx/>
              <a:buFontTx/>
              <a:buNone/>
            </a:pPr>
            <a:endParaRPr lang="sv-SE" altLang="sv-SE" sz="3000" dirty="0">
              <a:latin typeface="Calibri" panose="020F0502020204030204" pitchFamily="34" charset="0"/>
              <a:cs typeface="Calibri" panose="020F0502020204030204" pitchFamily="34" charset="0"/>
            </a:endParaRPr>
          </a:p>
        </p:txBody>
      </p:sp>
      <p:pic>
        <p:nvPicPr>
          <p:cNvPr id="10" name="Bildobjekt 9">
            <a:extLst>
              <a:ext uri="{FF2B5EF4-FFF2-40B4-BE49-F238E27FC236}">
                <a16:creationId xmlns:a16="http://schemas.microsoft.com/office/drawing/2014/main" id="{0D46D56D-ED8F-4541-AB07-00743668E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animEffect transition="in" filter="box(in)">
                                      <p:cBhvr>
                                        <p:cTn id="7" dur="500"/>
                                        <p:tgtEl>
                                          <p:spTgt spid="81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24">
                                            <p:txEl>
                                              <p:pRg st="1" end="1"/>
                                            </p:txEl>
                                          </p:spTgt>
                                        </p:tgtEl>
                                        <p:attrNameLst>
                                          <p:attrName>style.visibility</p:attrName>
                                        </p:attrNameLst>
                                      </p:cBhvr>
                                      <p:to>
                                        <p:strVal val="visible"/>
                                      </p:to>
                                    </p:set>
                                    <p:animEffect transition="in" filter="box(in)">
                                      <p:cBhvr>
                                        <p:cTn id="12" dur="500"/>
                                        <p:tgtEl>
                                          <p:spTgt spid="819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1924">
                                            <p:txEl>
                                              <p:pRg st="3" end="3"/>
                                            </p:txEl>
                                          </p:spTgt>
                                        </p:tgtEl>
                                        <p:attrNameLst>
                                          <p:attrName>style.visibility</p:attrName>
                                        </p:attrNameLst>
                                      </p:cBhvr>
                                      <p:to>
                                        <p:strVal val="visible"/>
                                      </p:to>
                                    </p:set>
                                    <p:animEffect transition="in" filter="box(in)">
                                      <p:cBhvr>
                                        <p:cTn id="17" dur="500"/>
                                        <p:tgtEl>
                                          <p:spTgt spid="81924">
                                            <p:txEl>
                                              <p:pRg st="3" end="3"/>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81924">
                                            <p:txEl>
                                              <p:pRg st="4" end="4"/>
                                            </p:txEl>
                                          </p:spTgt>
                                        </p:tgtEl>
                                        <p:attrNameLst>
                                          <p:attrName>style.visibility</p:attrName>
                                        </p:attrNameLst>
                                      </p:cBhvr>
                                      <p:to>
                                        <p:strVal val="visible"/>
                                      </p:to>
                                    </p:set>
                                    <p:animEffect transition="in" filter="box(in)">
                                      <p:cBhvr>
                                        <p:cTn id="20" dur="500"/>
                                        <p:tgtEl>
                                          <p:spTgt spid="819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ordglob">
  <a:themeElements>
    <a:clrScheme name="Jordglob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Jordglob">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ordglob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Jordglob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Jordglob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Jordglob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Jordglob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Jordglob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Jordglob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Jordglob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27755</TotalTime>
  <Words>2771</Words>
  <Application>Microsoft Office PowerPoint</Application>
  <PresentationFormat>Bildspel på skärmen (4:3)</PresentationFormat>
  <Paragraphs>492</Paragraphs>
  <Slides>52</Slides>
  <Notes>52</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1</vt:i4>
      </vt:variant>
      <vt:variant>
        <vt:lpstr>Bildrubriker</vt:lpstr>
      </vt:variant>
      <vt:variant>
        <vt:i4>52</vt:i4>
      </vt:variant>
    </vt:vector>
  </HeadingPairs>
  <TitlesOfParts>
    <vt:vector size="60" baseType="lpstr">
      <vt:lpstr>Arial</vt:lpstr>
      <vt:lpstr>Calibri</vt:lpstr>
      <vt:lpstr>Symbol</vt:lpstr>
      <vt:lpstr>Times New Roman</vt:lpstr>
      <vt:lpstr>Verdana</vt:lpstr>
      <vt:lpstr>Wingdings</vt:lpstr>
      <vt:lpstr>Jordglob</vt:lpstr>
      <vt:lpstr>Klipp</vt:lpstr>
      <vt:lpstr>Välkommen till FÖRARUTBILDNING</vt:lpstr>
      <vt:lpstr>Utbildningen </vt:lpstr>
      <vt:lpstr>Målsättningen:    Att skapa förståelse för regler </vt:lpstr>
      <vt:lpstr> Bilsportens organisation Svensk Bilsport leds av Svenska Bilsportsförbundet (SBF). Bilsportförbundet är ett specialförbund  inom Riksidrottsförbundet. Svenska Bilsportförbundet har sitt kansli i Sollentuna. Sverige är uppdelat i tolv Distrikt, som leder motorsporten regionalt. Inom Förbundet finns över 500 klubbar som arrangerar tävlingar m.m. I någon av dessa klubbar måste du vara medlem i för att kunna vara med och tävla.   </vt:lpstr>
      <vt:lpstr>Bilsport för alla!</vt:lpstr>
      <vt:lpstr>Krav på en hierarkisk struktur!</vt:lpstr>
      <vt:lpstr>Bilsportens Regler</vt:lpstr>
      <vt:lpstr>Bilsportens Regler</vt:lpstr>
      <vt:lpstr>Reglers tillämpning</vt:lpstr>
      <vt:lpstr>Licens för Rallycross </vt:lpstr>
      <vt:lpstr>PowerPoint-presentation</vt:lpstr>
      <vt:lpstr>Doping</vt:lpstr>
      <vt:lpstr>Förutsättningar</vt:lpstr>
      <vt:lpstr>Miljö</vt:lpstr>
      <vt:lpstr>Miljö</vt:lpstr>
      <vt:lpstr>Miljö</vt:lpstr>
      <vt:lpstr>Förarklasser</vt:lpstr>
      <vt:lpstr>Tävlingsformer</vt:lpstr>
      <vt:lpstr>Tävlingsbestämmelser</vt:lpstr>
      <vt:lpstr>Före tävling</vt:lpstr>
      <vt:lpstr>Innan tävling</vt:lpstr>
      <vt:lpstr>Tävlingsinbjudan</vt:lpstr>
      <vt:lpstr>Funktionärer</vt:lpstr>
      <vt:lpstr>Tävlingsdagen</vt:lpstr>
      <vt:lpstr>Tävlingsdagen</vt:lpstr>
      <vt:lpstr>Före tävlingsstart</vt:lpstr>
      <vt:lpstr>Rallycrossbana</vt:lpstr>
      <vt:lpstr>Förarsammanträde</vt:lpstr>
      <vt:lpstr>Starten</vt:lpstr>
      <vt:lpstr>PowerPoint-presentation</vt:lpstr>
      <vt:lpstr>Tävlingsnummer</vt:lpstr>
      <vt:lpstr>Flaggor/ljussignaler</vt:lpstr>
      <vt:lpstr>Flaggor/ljussignaler</vt:lpstr>
      <vt:lpstr>Körregler </vt:lpstr>
      <vt:lpstr>Förbjudet att göra</vt:lpstr>
      <vt:lpstr>Teknisk flagga</vt:lpstr>
      <vt:lpstr>Målgång</vt:lpstr>
      <vt:lpstr>Efter tävlingen</vt:lpstr>
      <vt:lpstr>Flaggsignaler</vt:lpstr>
      <vt:lpstr>Tävlingsbestraffningar</vt:lpstr>
      <vt:lpstr>Tävlingsbestraffningar</vt:lpstr>
      <vt:lpstr>Förbundsbestraffningar</vt:lpstr>
      <vt:lpstr>Förbundsbestraffningar</vt:lpstr>
      <vt:lpstr>Protester</vt:lpstr>
      <vt:lpstr>Tidsfrister för protester </vt:lpstr>
      <vt:lpstr>Protester </vt:lpstr>
      <vt:lpstr>Straffavgift G 15</vt:lpstr>
      <vt:lpstr>Tekniska regler</vt:lpstr>
      <vt:lpstr>Besiktning</vt:lpstr>
      <vt:lpstr>Personlig utrustning I din skyddsutrustning ingår:   godkänd hjälm, overall, skor, handskar, strumpor, underställ och HANS-skydd eller Hybridskydd.  </vt:lpstr>
      <vt:lpstr>Säkerhetsutrustning</vt:lpstr>
      <vt:lpstr>Bilen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Förarutbildning</dc:title>
  <dc:creator>Hans Avelin</dc:creator>
  <cp:lastModifiedBy>Ann-Mari Bergström</cp:lastModifiedBy>
  <cp:revision>186</cp:revision>
  <dcterms:created xsi:type="dcterms:W3CDTF">2010-03-04T13:56:50Z</dcterms:created>
  <dcterms:modified xsi:type="dcterms:W3CDTF">2024-04-05T09:23:00Z</dcterms:modified>
</cp:coreProperties>
</file>